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1A4AB-74F4-4BE6-98C3-F0D02070430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24CCF18-2C86-4955-8C11-90BA50F7AC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 supporting documents for  developing a policy?</a:t>
          </a:r>
        </a:p>
      </dgm:t>
    </dgm:pt>
    <dgm:pt modelId="{B3947E1F-7BFF-48C4-B8E8-D15C027DD099}" type="parTrans" cxnId="{CFCB836E-95E9-48B2-8742-97DFE7EC473D}">
      <dgm:prSet/>
      <dgm:spPr/>
      <dgm:t>
        <a:bodyPr/>
        <a:lstStyle/>
        <a:p>
          <a:endParaRPr lang="en-US"/>
        </a:p>
      </dgm:t>
    </dgm:pt>
    <dgm:pt modelId="{4A9A10E5-1073-4555-AE40-9662B4CC46A7}" type="sibTrans" cxnId="{CFCB836E-95E9-48B2-8742-97DFE7EC473D}">
      <dgm:prSet/>
      <dgm:spPr/>
      <dgm:t>
        <a:bodyPr/>
        <a:lstStyle/>
        <a:p>
          <a:endParaRPr lang="en-US"/>
        </a:p>
      </dgm:t>
    </dgm:pt>
    <dgm:pt modelId="{83A99A75-7DC2-4F52-98A9-CBCC60A7DDA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Seeking buy-in from important stakeholders?</a:t>
          </a:r>
        </a:p>
      </dgm:t>
    </dgm:pt>
    <dgm:pt modelId="{3BD6C0E4-BE00-4AEA-92E3-663D3213B01C}" type="parTrans" cxnId="{ABBE8E09-9D56-40FE-8F86-8EB76ADEF98A}">
      <dgm:prSet/>
      <dgm:spPr/>
      <dgm:t>
        <a:bodyPr/>
        <a:lstStyle/>
        <a:p>
          <a:endParaRPr lang="en-US"/>
        </a:p>
      </dgm:t>
    </dgm:pt>
    <dgm:pt modelId="{9F3DA314-C55D-4E53-A36A-B9BEE4074965}" type="sibTrans" cxnId="{ABBE8E09-9D56-40FE-8F86-8EB76ADEF98A}">
      <dgm:prSet/>
      <dgm:spPr/>
      <dgm:t>
        <a:bodyPr/>
        <a:lstStyle/>
        <a:p>
          <a:endParaRPr lang="en-US"/>
        </a:p>
      </dgm:t>
    </dgm:pt>
    <dgm:pt modelId="{DBC19CA1-41E0-4AE5-8A38-D820B768A5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Developing a communication strategy of the new policy.</a:t>
          </a:r>
        </a:p>
      </dgm:t>
    </dgm:pt>
    <dgm:pt modelId="{3A137B6F-73A0-45EE-9DD4-18DA223618C6}" type="parTrans" cxnId="{6E13DE3C-2303-4DB4-BBC6-BC0EF1FA2BB5}">
      <dgm:prSet/>
      <dgm:spPr/>
      <dgm:t>
        <a:bodyPr/>
        <a:lstStyle/>
        <a:p>
          <a:endParaRPr lang="en-US"/>
        </a:p>
      </dgm:t>
    </dgm:pt>
    <dgm:pt modelId="{7D50831C-D92A-4C60-991E-C177094C1A66}" type="sibTrans" cxnId="{6E13DE3C-2303-4DB4-BBC6-BC0EF1FA2BB5}">
      <dgm:prSet/>
      <dgm:spPr/>
      <dgm:t>
        <a:bodyPr/>
        <a:lstStyle/>
        <a:p>
          <a:endParaRPr lang="en-US"/>
        </a:p>
      </dgm:t>
    </dgm:pt>
    <dgm:pt modelId="{B6CCCCBA-BAF8-4FFF-AEA9-6F50D277A0A6}" type="pres">
      <dgm:prSet presAssocID="{F2B1A4AB-74F4-4BE6-98C3-F0D02070430F}" presName="root" presStyleCnt="0">
        <dgm:presLayoutVars>
          <dgm:dir/>
          <dgm:resizeHandles val="exact"/>
        </dgm:presLayoutVars>
      </dgm:prSet>
      <dgm:spPr/>
    </dgm:pt>
    <dgm:pt modelId="{BFD6B957-829E-43D4-AA1D-25A23C7EE937}" type="pres">
      <dgm:prSet presAssocID="{F24CCF18-2C86-4955-8C11-90BA50F7AC99}" presName="compNode" presStyleCnt="0"/>
      <dgm:spPr/>
    </dgm:pt>
    <dgm:pt modelId="{C1EAE882-2E1C-4D19-AA40-2FE8A8BF662C}" type="pres">
      <dgm:prSet presAssocID="{F24CCF18-2C86-4955-8C11-90BA50F7AC99}" presName="bgRect" presStyleLbl="bgShp" presStyleIdx="0" presStyleCnt="3"/>
      <dgm:spPr/>
    </dgm:pt>
    <dgm:pt modelId="{A6364639-0C96-41C9-B2AB-8FCE7F646D7F}" type="pres">
      <dgm:prSet presAssocID="{F24CCF18-2C86-4955-8C11-90BA50F7AC9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51D74C1D-7E92-48B0-AB75-647986AB0B39}" type="pres">
      <dgm:prSet presAssocID="{F24CCF18-2C86-4955-8C11-90BA50F7AC99}" presName="spaceRect" presStyleCnt="0"/>
      <dgm:spPr/>
    </dgm:pt>
    <dgm:pt modelId="{39645011-326E-4093-8B42-FBEF36679510}" type="pres">
      <dgm:prSet presAssocID="{F24CCF18-2C86-4955-8C11-90BA50F7AC99}" presName="parTx" presStyleLbl="revTx" presStyleIdx="0" presStyleCnt="3">
        <dgm:presLayoutVars>
          <dgm:chMax val="0"/>
          <dgm:chPref val="0"/>
        </dgm:presLayoutVars>
      </dgm:prSet>
      <dgm:spPr/>
    </dgm:pt>
    <dgm:pt modelId="{AFE18DDA-6014-4079-AEB6-4C3959DC10CA}" type="pres">
      <dgm:prSet presAssocID="{4A9A10E5-1073-4555-AE40-9662B4CC46A7}" presName="sibTrans" presStyleCnt="0"/>
      <dgm:spPr/>
    </dgm:pt>
    <dgm:pt modelId="{95C695FC-0045-4E6A-9ACC-33F8C709C7C9}" type="pres">
      <dgm:prSet presAssocID="{83A99A75-7DC2-4F52-98A9-CBCC60A7DDA2}" presName="compNode" presStyleCnt="0"/>
      <dgm:spPr/>
    </dgm:pt>
    <dgm:pt modelId="{A447D4DC-2576-41EC-A624-B52464272155}" type="pres">
      <dgm:prSet presAssocID="{83A99A75-7DC2-4F52-98A9-CBCC60A7DDA2}" presName="bgRect" presStyleLbl="bgShp" presStyleIdx="1" presStyleCnt="3"/>
      <dgm:spPr/>
    </dgm:pt>
    <dgm:pt modelId="{EB098C97-1362-43B4-A538-F2C98AA9178B}" type="pres">
      <dgm:prSet presAssocID="{83A99A75-7DC2-4F52-98A9-CBCC60A7DDA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2C9CFABB-8735-471D-B5A1-421B609BED49}" type="pres">
      <dgm:prSet presAssocID="{83A99A75-7DC2-4F52-98A9-CBCC60A7DDA2}" presName="spaceRect" presStyleCnt="0"/>
      <dgm:spPr/>
    </dgm:pt>
    <dgm:pt modelId="{5D25D60E-455B-4484-B45B-BFA6DCF43E4E}" type="pres">
      <dgm:prSet presAssocID="{83A99A75-7DC2-4F52-98A9-CBCC60A7DDA2}" presName="parTx" presStyleLbl="revTx" presStyleIdx="1" presStyleCnt="3">
        <dgm:presLayoutVars>
          <dgm:chMax val="0"/>
          <dgm:chPref val="0"/>
        </dgm:presLayoutVars>
      </dgm:prSet>
      <dgm:spPr/>
    </dgm:pt>
    <dgm:pt modelId="{29692106-49B7-4083-B65D-4405CD170C70}" type="pres">
      <dgm:prSet presAssocID="{9F3DA314-C55D-4E53-A36A-B9BEE4074965}" presName="sibTrans" presStyleCnt="0"/>
      <dgm:spPr/>
    </dgm:pt>
    <dgm:pt modelId="{0C315548-39F7-45BB-9A53-9F32C83807ED}" type="pres">
      <dgm:prSet presAssocID="{DBC19CA1-41E0-4AE5-8A38-D820B768A533}" presName="compNode" presStyleCnt="0"/>
      <dgm:spPr/>
    </dgm:pt>
    <dgm:pt modelId="{2D2E89A1-4687-4AD1-A3BC-179FA44C21A0}" type="pres">
      <dgm:prSet presAssocID="{DBC19CA1-41E0-4AE5-8A38-D820B768A533}" presName="bgRect" presStyleLbl="bgShp" presStyleIdx="2" presStyleCnt="3"/>
      <dgm:spPr/>
    </dgm:pt>
    <dgm:pt modelId="{3BAE0BC6-096F-4FB8-843B-B318FDFCB221}" type="pres">
      <dgm:prSet presAssocID="{DBC19CA1-41E0-4AE5-8A38-D820B768A5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29F30691-CCC4-4233-8851-818D154F5D8D}" type="pres">
      <dgm:prSet presAssocID="{DBC19CA1-41E0-4AE5-8A38-D820B768A533}" presName="spaceRect" presStyleCnt="0"/>
      <dgm:spPr/>
    </dgm:pt>
    <dgm:pt modelId="{4B586EE4-5CCC-4CD7-8409-3245C21820EF}" type="pres">
      <dgm:prSet presAssocID="{DBC19CA1-41E0-4AE5-8A38-D820B768A5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BBE8E09-9D56-40FE-8F86-8EB76ADEF98A}" srcId="{F2B1A4AB-74F4-4BE6-98C3-F0D02070430F}" destId="{83A99A75-7DC2-4F52-98A9-CBCC60A7DDA2}" srcOrd="1" destOrd="0" parTransId="{3BD6C0E4-BE00-4AEA-92E3-663D3213B01C}" sibTransId="{9F3DA314-C55D-4E53-A36A-B9BEE4074965}"/>
    <dgm:cxn modelId="{6E13DE3C-2303-4DB4-BBC6-BC0EF1FA2BB5}" srcId="{F2B1A4AB-74F4-4BE6-98C3-F0D02070430F}" destId="{DBC19CA1-41E0-4AE5-8A38-D820B768A533}" srcOrd="2" destOrd="0" parTransId="{3A137B6F-73A0-45EE-9DD4-18DA223618C6}" sibTransId="{7D50831C-D92A-4C60-991E-C177094C1A66}"/>
    <dgm:cxn modelId="{CFCB836E-95E9-48B2-8742-97DFE7EC473D}" srcId="{F2B1A4AB-74F4-4BE6-98C3-F0D02070430F}" destId="{F24CCF18-2C86-4955-8C11-90BA50F7AC99}" srcOrd="0" destOrd="0" parTransId="{B3947E1F-7BFF-48C4-B8E8-D15C027DD099}" sibTransId="{4A9A10E5-1073-4555-AE40-9662B4CC46A7}"/>
    <dgm:cxn modelId="{91CA2375-CB3A-4567-B740-95086257EAEE}" type="presOf" srcId="{F2B1A4AB-74F4-4BE6-98C3-F0D02070430F}" destId="{B6CCCCBA-BAF8-4FFF-AEA9-6F50D277A0A6}" srcOrd="0" destOrd="0" presId="urn:microsoft.com/office/officeart/2018/2/layout/IconVerticalSolidList"/>
    <dgm:cxn modelId="{BB678584-183D-4AB2-B1D8-6A41B0163F9F}" type="presOf" srcId="{83A99A75-7DC2-4F52-98A9-CBCC60A7DDA2}" destId="{5D25D60E-455B-4484-B45B-BFA6DCF43E4E}" srcOrd="0" destOrd="0" presId="urn:microsoft.com/office/officeart/2018/2/layout/IconVerticalSolidList"/>
    <dgm:cxn modelId="{ADC98CDA-77FC-40EC-81EA-68E770AD5AF1}" type="presOf" srcId="{F24CCF18-2C86-4955-8C11-90BA50F7AC99}" destId="{39645011-326E-4093-8B42-FBEF36679510}" srcOrd="0" destOrd="0" presId="urn:microsoft.com/office/officeart/2018/2/layout/IconVerticalSolidList"/>
    <dgm:cxn modelId="{EC8E64F6-B78C-4480-9DC1-4CC39C075EF6}" type="presOf" srcId="{DBC19CA1-41E0-4AE5-8A38-D820B768A533}" destId="{4B586EE4-5CCC-4CD7-8409-3245C21820EF}" srcOrd="0" destOrd="0" presId="urn:microsoft.com/office/officeart/2018/2/layout/IconVerticalSolidList"/>
    <dgm:cxn modelId="{BE702812-D4A6-4E5A-8C3B-9B4744B1B001}" type="presParOf" srcId="{B6CCCCBA-BAF8-4FFF-AEA9-6F50D277A0A6}" destId="{BFD6B957-829E-43D4-AA1D-25A23C7EE937}" srcOrd="0" destOrd="0" presId="urn:microsoft.com/office/officeart/2018/2/layout/IconVerticalSolidList"/>
    <dgm:cxn modelId="{F6B7BBD1-33D7-4515-A6C3-D6BE5CCADFEE}" type="presParOf" srcId="{BFD6B957-829E-43D4-AA1D-25A23C7EE937}" destId="{C1EAE882-2E1C-4D19-AA40-2FE8A8BF662C}" srcOrd="0" destOrd="0" presId="urn:microsoft.com/office/officeart/2018/2/layout/IconVerticalSolidList"/>
    <dgm:cxn modelId="{E1437D74-3DA4-46DF-BE8C-84D0450840E7}" type="presParOf" srcId="{BFD6B957-829E-43D4-AA1D-25A23C7EE937}" destId="{A6364639-0C96-41C9-B2AB-8FCE7F646D7F}" srcOrd="1" destOrd="0" presId="urn:microsoft.com/office/officeart/2018/2/layout/IconVerticalSolidList"/>
    <dgm:cxn modelId="{FE95FFCF-1143-40CD-906F-F38B98C6154E}" type="presParOf" srcId="{BFD6B957-829E-43D4-AA1D-25A23C7EE937}" destId="{51D74C1D-7E92-48B0-AB75-647986AB0B39}" srcOrd="2" destOrd="0" presId="urn:microsoft.com/office/officeart/2018/2/layout/IconVerticalSolidList"/>
    <dgm:cxn modelId="{869802B9-860F-41F9-BA1C-C00C032189BA}" type="presParOf" srcId="{BFD6B957-829E-43D4-AA1D-25A23C7EE937}" destId="{39645011-326E-4093-8B42-FBEF36679510}" srcOrd="3" destOrd="0" presId="urn:microsoft.com/office/officeart/2018/2/layout/IconVerticalSolidList"/>
    <dgm:cxn modelId="{7334D26F-1A9F-4A53-923F-8E542CD7A0E0}" type="presParOf" srcId="{B6CCCCBA-BAF8-4FFF-AEA9-6F50D277A0A6}" destId="{AFE18DDA-6014-4079-AEB6-4C3959DC10CA}" srcOrd="1" destOrd="0" presId="urn:microsoft.com/office/officeart/2018/2/layout/IconVerticalSolidList"/>
    <dgm:cxn modelId="{4A2AD333-4B97-4132-B2BF-2DDAF967CF89}" type="presParOf" srcId="{B6CCCCBA-BAF8-4FFF-AEA9-6F50D277A0A6}" destId="{95C695FC-0045-4E6A-9ACC-33F8C709C7C9}" srcOrd="2" destOrd="0" presId="urn:microsoft.com/office/officeart/2018/2/layout/IconVerticalSolidList"/>
    <dgm:cxn modelId="{19A3D029-8F46-4EC3-B671-616C4A3CA3DB}" type="presParOf" srcId="{95C695FC-0045-4E6A-9ACC-33F8C709C7C9}" destId="{A447D4DC-2576-41EC-A624-B52464272155}" srcOrd="0" destOrd="0" presId="urn:microsoft.com/office/officeart/2018/2/layout/IconVerticalSolidList"/>
    <dgm:cxn modelId="{172D60E3-938D-4FE9-A724-355F192CC3EC}" type="presParOf" srcId="{95C695FC-0045-4E6A-9ACC-33F8C709C7C9}" destId="{EB098C97-1362-43B4-A538-F2C98AA9178B}" srcOrd="1" destOrd="0" presId="urn:microsoft.com/office/officeart/2018/2/layout/IconVerticalSolidList"/>
    <dgm:cxn modelId="{4B11CD2E-C57A-4C1B-A9FF-897BC604322F}" type="presParOf" srcId="{95C695FC-0045-4E6A-9ACC-33F8C709C7C9}" destId="{2C9CFABB-8735-471D-B5A1-421B609BED49}" srcOrd="2" destOrd="0" presId="urn:microsoft.com/office/officeart/2018/2/layout/IconVerticalSolidList"/>
    <dgm:cxn modelId="{2A92BFEF-333A-4C8D-A4A1-5FB25EBCC98C}" type="presParOf" srcId="{95C695FC-0045-4E6A-9ACC-33F8C709C7C9}" destId="{5D25D60E-455B-4484-B45B-BFA6DCF43E4E}" srcOrd="3" destOrd="0" presId="urn:microsoft.com/office/officeart/2018/2/layout/IconVerticalSolidList"/>
    <dgm:cxn modelId="{1BAA331A-8761-4361-B917-41287FA68CBA}" type="presParOf" srcId="{B6CCCCBA-BAF8-4FFF-AEA9-6F50D277A0A6}" destId="{29692106-49B7-4083-B65D-4405CD170C70}" srcOrd="3" destOrd="0" presId="urn:microsoft.com/office/officeart/2018/2/layout/IconVerticalSolidList"/>
    <dgm:cxn modelId="{6E486D3F-8EED-45DA-9D98-D74310D6EF2F}" type="presParOf" srcId="{B6CCCCBA-BAF8-4FFF-AEA9-6F50D277A0A6}" destId="{0C315548-39F7-45BB-9A53-9F32C83807ED}" srcOrd="4" destOrd="0" presId="urn:microsoft.com/office/officeart/2018/2/layout/IconVerticalSolidList"/>
    <dgm:cxn modelId="{8AD1B73A-1CEC-4154-89B4-F38ABFDDF3CE}" type="presParOf" srcId="{0C315548-39F7-45BB-9A53-9F32C83807ED}" destId="{2D2E89A1-4687-4AD1-A3BC-179FA44C21A0}" srcOrd="0" destOrd="0" presId="urn:microsoft.com/office/officeart/2018/2/layout/IconVerticalSolidList"/>
    <dgm:cxn modelId="{99B16D20-E270-4A85-927A-44A115298089}" type="presParOf" srcId="{0C315548-39F7-45BB-9A53-9F32C83807ED}" destId="{3BAE0BC6-096F-4FB8-843B-B318FDFCB221}" srcOrd="1" destOrd="0" presId="urn:microsoft.com/office/officeart/2018/2/layout/IconVerticalSolidList"/>
    <dgm:cxn modelId="{57B331E2-8E81-479B-8F52-3C0AB1DBDF2E}" type="presParOf" srcId="{0C315548-39F7-45BB-9A53-9F32C83807ED}" destId="{29F30691-CCC4-4233-8851-818D154F5D8D}" srcOrd="2" destOrd="0" presId="urn:microsoft.com/office/officeart/2018/2/layout/IconVerticalSolidList"/>
    <dgm:cxn modelId="{4D71B4AA-AD6F-4D60-83E4-3A0239B1B787}" type="presParOf" srcId="{0C315548-39F7-45BB-9A53-9F32C83807ED}" destId="{4B586EE4-5CCC-4CD7-8409-3245C21820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E27380-4BFB-49A0-93F2-D7E208DD0A8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94B7C73-8AE4-4AE1-A869-D39EAF58A27B}">
      <dgm:prSet/>
      <dgm:spPr/>
      <dgm:t>
        <a:bodyPr/>
        <a:lstStyle/>
        <a:p>
          <a:r>
            <a:rPr lang="en-US"/>
            <a:t>Operating expenses of $41.5 million</a:t>
          </a:r>
        </a:p>
      </dgm:t>
    </dgm:pt>
    <dgm:pt modelId="{3155EDE6-8CCD-433F-898F-B426EE7EBC1A}" type="parTrans" cxnId="{3921C17D-CA91-47A7-9007-46EFF5E8F8B9}">
      <dgm:prSet/>
      <dgm:spPr/>
      <dgm:t>
        <a:bodyPr/>
        <a:lstStyle/>
        <a:p>
          <a:endParaRPr lang="en-US"/>
        </a:p>
      </dgm:t>
    </dgm:pt>
    <dgm:pt modelId="{247F9220-70A9-4367-B657-B80F4DC38363}" type="sibTrans" cxnId="{3921C17D-CA91-47A7-9007-46EFF5E8F8B9}">
      <dgm:prSet/>
      <dgm:spPr/>
      <dgm:t>
        <a:bodyPr/>
        <a:lstStyle/>
        <a:p>
          <a:endParaRPr lang="en-US"/>
        </a:p>
      </dgm:t>
    </dgm:pt>
    <dgm:pt modelId="{6B90CEB1-4153-49C5-8BA2-2BCBD3CF46E9}">
      <dgm:prSet/>
      <dgm:spPr/>
      <dgm:t>
        <a:bodyPr/>
        <a:lstStyle/>
        <a:p>
          <a:r>
            <a:rPr lang="en-US"/>
            <a:t>Annual Ridership of over 3 million passengers</a:t>
          </a:r>
        </a:p>
      </dgm:t>
    </dgm:pt>
    <dgm:pt modelId="{48ACF07A-2ECB-42E5-8917-F5CA02EB0D73}" type="parTrans" cxnId="{09AF6427-69D4-47A5-8ED1-69166C2B310F}">
      <dgm:prSet/>
      <dgm:spPr/>
      <dgm:t>
        <a:bodyPr/>
        <a:lstStyle/>
        <a:p>
          <a:endParaRPr lang="en-US"/>
        </a:p>
      </dgm:t>
    </dgm:pt>
    <dgm:pt modelId="{5D6712EA-8A7C-4326-ADB0-F6F7FC4BA751}" type="sibTrans" cxnId="{09AF6427-69D4-47A5-8ED1-69166C2B310F}">
      <dgm:prSet/>
      <dgm:spPr/>
      <dgm:t>
        <a:bodyPr/>
        <a:lstStyle/>
        <a:p>
          <a:endParaRPr lang="en-US"/>
        </a:p>
      </dgm:t>
    </dgm:pt>
    <dgm:pt modelId="{71140E94-0C5A-40E6-B6E0-3356C68C86C3}">
      <dgm:prSet/>
      <dgm:spPr/>
      <dgm:t>
        <a:bodyPr/>
        <a:lstStyle/>
        <a:p>
          <a:r>
            <a:rPr lang="en-US"/>
            <a:t>Around 240 employees</a:t>
          </a:r>
        </a:p>
      </dgm:t>
    </dgm:pt>
    <dgm:pt modelId="{EC597335-E1BF-4747-A205-311E578F497D}" type="parTrans" cxnId="{CEBC26FB-6CE9-4A7E-984C-EB5ECA4621B0}">
      <dgm:prSet/>
      <dgm:spPr/>
      <dgm:t>
        <a:bodyPr/>
        <a:lstStyle/>
        <a:p>
          <a:endParaRPr lang="en-US"/>
        </a:p>
      </dgm:t>
    </dgm:pt>
    <dgm:pt modelId="{0F40ABFE-D651-40BE-82C6-84B9E0B0F6DF}" type="sibTrans" cxnId="{CEBC26FB-6CE9-4A7E-984C-EB5ECA4621B0}">
      <dgm:prSet/>
      <dgm:spPr/>
      <dgm:t>
        <a:bodyPr/>
        <a:lstStyle/>
        <a:p>
          <a:endParaRPr lang="en-US"/>
        </a:p>
      </dgm:t>
    </dgm:pt>
    <dgm:pt modelId="{68B5A748-56BA-485D-8746-203976AAC42E}" type="pres">
      <dgm:prSet presAssocID="{F3E27380-4BFB-49A0-93F2-D7E208DD0A8F}" presName="root" presStyleCnt="0">
        <dgm:presLayoutVars>
          <dgm:dir/>
          <dgm:resizeHandles val="exact"/>
        </dgm:presLayoutVars>
      </dgm:prSet>
      <dgm:spPr/>
    </dgm:pt>
    <dgm:pt modelId="{3A1B2B5A-F3F0-4B1F-AFCC-5501EC39F001}" type="pres">
      <dgm:prSet presAssocID="{B94B7C73-8AE4-4AE1-A869-D39EAF58A27B}" presName="compNode" presStyleCnt="0"/>
      <dgm:spPr/>
    </dgm:pt>
    <dgm:pt modelId="{D908BD02-B757-4D76-974D-21DB1EB3432F}" type="pres">
      <dgm:prSet presAssocID="{B94B7C73-8AE4-4AE1-A869-D39EAF58A27B}" presName="bgRect" presStyleLbl="bgShp" presStyleIdx="0" presStyleCnt="3"/>
      <dgm:spPr/>
    </dgm:pt>
    <dgm:pt modelId="{FA2C4CF4-2768-4ADD-B0CB-D49A961E5A93}" type="pres">
      <dgm:prSet presAssocID="{B94B7C73-8AE4-4AE1-A869-D39EAF58A27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F6E9D92D-F4DA-400E-AEC8-6A9EE59E2683}" type="pres">
      <dgm:prSet presAssocID="{B94B7C73-8AE4-4AE1-A869-D39EAF58A27B}" presName="spaceRect" presStyleCnt="0"/>
      <dgm:spPr/>
    </dgm:pt>
    <dgm:pt modelId="{AFF6869A-3D9D-4368-B462-6FD4CD8D0549}" type="pres">
      <dgm:prSet presAssocID="{B94B7C73-8AE4-4AE1-A869-D39EAF58A27B}" presName="parTx" presStyleLbl="revTx" presStyleIdx="0" presStyleCnt="3">
        <dgm:presLayoutVars>
          <dgm:chMax val="0"/>
          <dgm:chPref val="0"/>
        </dgm:presLayoutVars>
      </dgm:prSet>
      <dgm:spPr/>
    </dgm:pt>
    <dgm:pt modelId="{4CD441C1-D941-4631-9481-03DD2D3960F3}" type="pres">
      <dgm:prSet presAssocID="{247F9220-70A9-4367-B657-B80F4DC38363}" presName="sibTrans" presStyleCnt="0"/>
      <dgm:spPr/>
    </dgm:pt>
    <dgm:pt modelId="{8A2502FB-F929-4DF9-950C-4A2F4BF15F87}" type="pres">
      <dgm:prSet presAssocID="{6B90CEB1-4153-49C5-8BA2-2BCBD3CF46E9}" presName="compNode" presStyleCnt="0"/>
      <dgm:spPr/>
    </dgm:pt>
    <dgm:pt modelId="{31087D8C-EECE-4752-BA43-58303D4ED7E9}" type="pres">
      <dgm:prSet presAssocID="{6B90CEB1-4153-49C5-8BA2-2BCBD3CF46E9}" presName="bgRect" presStyleLbl="bgShp" presStyleIdx="1" presStyleCnt="3"/>
      <dgm:spPr/>
    </dgm:pt>
    <dgm:pt modelId="{B0FD2DAF-0ECA-49B8-869D-5DE52D45AEDE}" type="pres">
      <dgm:prSet presAssocID="{6B90CEB1-4153-49C5-8BA2-2BCBD3CF46E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912D77F4-0C03-4AD7-BB0F-6D93513B3C83}" type="pres">
      <dgm:prSet presAssocID="{6B90CEB1-4153-49C5-8BA2-2BCBD3CF46E9}" presName="spaceRect" presStyleCnt="0"/>
      <dgm:spPr/>
    </dgm:pt>
    <dgm:pt modelId="{23FB86D4-0917-4DBD-A285-748A003405A5}" type="pres">
      <dgm:prSet presAssocID="{6B90CEB1-4153-49C5-8BA2-2BCBD3CF46E9}" presName="parTx" presStyleLbl="revTx" presStyleIdx="1" presStyleCnt="3">
        <dgm:presLayoutVars>
          <dgm:chMax val="0"/>
          <dgm:chPref val="0"/>
        </dgm:presLayoutVars>
      </dgm:prSet>
      <dgm:spPr/>
    </dgm:pt>
    <dgm:pt modelId="{1C6B8B59-5CB1-49C2-B58B-C7C28CD8AD60}" type="pres">
      <dgm:prSet presAssocID="{5D6712EA-8A7C-4326-ADB0-F6F7FC4BA751}" presName="sibTrans" presStyleCnt="0"/>
      <dgm:spPr/>
    </dgm:pt>
    <dgm:pt modelId="{4CE5276C-1FA5-44E3-B557-B7820FA4D175}" type="pres">
      <dgm:prSet presAssocID="{71140E94-0C5A-40E6-B6E0-3356C68C86C3}" presName="compNode" presStyleCnt="0"/>
      <dgm:spPr/>
    </dgm:pt>
    <dgm:pt modelId="{6B15824E-712E-4781-AE93-257A40D977C5}" type="pres">
      <dgm:prSet presAssocID="{71140E94-0C5A-40E6-B6E0-3356C68C86C3}" presName="bgRect" presStyleLbl="bgShp" presStyleIdx="2" presStyleCnt="3"/>
      <dgm:spPr/>
    </dgm:pt>
    <dgm:pt modelId="{C538EE37-4782-4E11-8C01-5363548D0E71}" type="pres">
      <dgm:prSet presAssocID="{71140E94-0C5A-40E6-B6E0-3356C68C86C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6361907A-0C59-449B-84B1-13926DA40389}" type="pres">
      <dgm:prSet presAssocID="{71140E94-0C5A-40E6-B6E0-3356C68C86C3}" presName="spaceRect" presStyleCnt="0"/>
      <dgm:spPr/>
    </dgm:pt>
    <dgm:pt modelId="{2F94B012-7EBD-4CDF-B168-AE15F9907A4E}" type="pres">
      <dgm:prSet presAssocID="{71140E94-0C5A-40E6-B6E0-3356C68C86C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46DA01B-DE12-4E2B-AFAE-FC77E2C18AAF}" type="presOf" srcId="{71140E94-0C5A-40E6-B6E0-3356C68C86C3}" destId="{2F94B012-7EBD-4CDF-B168-AE15F9907A4E}" srcOrd="0" destOrd="0" presId="urn:microsoft.com/office/officeart/2018/2/layout/IconVerticalSolidList"/>
    <dgm:cxn modelId="{09AF6427-69D4-47A5-8ED1-69166C2B310F}" srcId="{F3E27380-4BFB-49A0-93F2-D7E208DD0A8F}" destId="{6B90CEB1-4153-49C5-8BA2-2BCBD3CF46E9}" srcOrd="1" destOrd="0" parTransId="{48ACF07A-2ECB-42E5-8917-F5CA02EB0D73}" sibTransId="{5D6712EA-8A7C-4326-ADB0-F6F7FC4BA751}"/>
    <dgm:cxn modelId="{0D84195B-97B3-4C5E-9871-695915254FA8}" type="presOf" srcId="{B94B7C73-8AE4-4AE1-A869-D39EAF58A27B}" destId="{AFF6869A-3D9D-4368-B462-6FD4CD8D0549}" srcOrd="0" destOrd="0" presId="urn:microsoft.com/office/officeart/2018/2/layout/IconVerticalSolidList"/>
    <dgm:cxn modelId="{3921C17D-CA91-47A7-9007-46EFF5E8F8B9}" srcId="{F3E27380-4BFB-49A0-93F2-D7E208DD0A8F}" destId="{B94B7C73-8AE4-4AE1-A869-D39EAF58A27B}" srcOrd="0" destOrd="0" parTransId="{3155EDE6-8CCD-433F-898F-B426EE7EBC1A}" sibTransId="{247F9220-70A9-4367-B657-B80F4DC38363}"/>
    <dgm:cxn modelId="{5664C096-4EF3-4705-B625-87A01F35BD3D}" type="presOf" srcId="{6B90CEB1-4153-49C5-8BA2-2BCBD3CF46E9}" destId="{23FB86D4-0917-4DBD-A285-748A003405A5}" srcOrd="0" destOrd="0" presId="urn:microsoft.com/office/officeart/2018/2/layout/IconVerticalSolidList"/>
    <dgm:cxn modelId="{6034BDAF-F645-4AEE-A392-BD40BA2B5AEB}" type="presOf" srcId="{F3E27380-4BFB-49A0-93F2-D7E208DD0A8F}" destId="{68B5A748-56BA-485D-8746-203976AAC42E}" srcOrd="0" destOrd="0" presId="urn:microsoft.com/office/officeart/2018/2/layout/IconVerticalSolidList"/>
    <dgm:cxn modelId="{CEBC26FB-6CE9-4A7E-984C-EB5ECA4621B0}" srcId="{F3E27380-4BFB-49A0-93F2-D7E208DD0A8F}" destId="{71140E94-0C5A-40E6-B6E0-3356C68C86C3}" srcOrd="2" destOrd="0" parTransId="{EC597335-E1BF-4747-A205-311E578F497D}" sibTransId="{0F40ABFE-D651-40BE-82C6-84B9E0B0F6DF}"/>
    <dgm:cxn modelId="{3CBD274D-6FB0-41F8-98A0-36E32F09D952}" type="presParOf" srcId="{68B5A748-56BA-485D-8746-203976AAC42E}" destId="{3A1B2B5A-F3F0-4B1F-AFCC-5501EC39F001}" srcOrd="0" destOrd="0" presId="urn:microsoft.com/office/officeart/2018/2/layout/IconVerticalSolidList"/>
    <dgm:cxn modelId="{DF63B759-1CCE-4788-8DF0-4350BE59C8C9}" type="presParOf" srcId="{3A1B2B5A-F3F0-4B1F-AFCC-5501EC39F001}" destId="{D908BD02-B757-4D76-974D-21DB1EB3432F}" srcOrd="0" destOrd="0" presId="urn:microsoft.com/office/officeart/2018/2/layout/IconVerticalSolidList"/>
    <dgm:cxn modelId="{03364DE6-5316-4CFB-885B-0EA48D7BAAAD}" type="presParOf" srcId="{3A1B2B5A-F3F0-4B1F-AFCC-5501EC39F001}" destId="{FA2C4CF4-2768-4ADD-B0CB-D49A961E5A93}" srcOrd="1" destOrd="0" presId="urn:microsoft.com/office/officeart/2018/2/layout/IconVerticalSolidList"/>
    <dgm:cxn modelId="{4A9ECE5A-E93C-46E7-86EB-5B72773769E4}" type="presParOf" srcId="{3A1B2B5A-F3F0-4B1F-AFCC-5501EC39F001}" destId="{F6E9D92D-F4DA-400E-AEC8-6A9EE59E2683}" srcOrd="2" destOrd="0" presId="urn:microsoft.com/office/officeart/2018/2/layout/IconVerticalSolidList"/>
    <dgm:cxn modelId="{04C1B80A-8A2A-4A86-8196-C0708AB30AF3}" type="presParOf" srcId="{3A1B2B5A-F3F0-4B1F-AFCC-5501EC39F001}" destId="{AFF6869A-3D9D-4368-B462-6FD4CD8D0549}" srcOrd="3" destOrd="0" presId="urn:microsoft.com/office/officeart/2018/2/layout/IconVerticalSolidList"/>
    <dgm:cxn modelId="{75EAB29F-D1A1-460A-AF90-6C928F3D10B3}" type="presParOf" srcId="{68B5A748-56BA-485D-8746-203976AAC42E}" destId="{4CD441C1-D941-4631-9481-03DD2D3960F3}" srcOrd="1" destOrd="0" presId="urn:microsoft.com/office/officeart/2018/2/layout/IconVerticalSolidList"/>
    <dgm:cxn modelId="{0AB3F078-A86D-458F-A71F-1EAA12B899BA}" type="presParOf" srcId="{68B5A748-56BA-485D-8746-203976AAC42E}" destId="{8A2502FB-F929-4DF9-950C-4A2F4BF15F87}" srcOrd="2" destOrd="0" presId="urn:microsoft.com/office/officeart/2018/2/layout/IconVerticalSolidList"/>
    <dgm:cxn modelId="{B7AFDF7A-B2E9-49CE-9608-B84B9882C4E0}" type="presParOf" srcId="{8A2502FB-F929-4DF9-950C-4A2F4BF15F87}" destId="{31087D8C-EECE-4752-BA43-58303D4ED7E9}" srcOrd="0" destOrd="0" presId="urn:microsoft.com/office/officeart/2018/2/layout/IconVerticalSolidList"/>
    <dgm:cxn modelId="{4A4D6E0B-25AE-4A68-9490-53996509F5FE}" type="presParOf" srcId="{8A2502FB-F929-4DF9-950C-4A2F4BF15F87}" destId="{B0FD2DAF-0ECA-49B8-869D-5DE52D45AEDE}" srcOrd="1" destOrd="0" presId="urn:microsoft.com/office/officeart/2018/2/layout/IconVerticalSolidList"/>
    <dgm:cxn modelId="{D155B2DF-7630-415D-838C-C9CA99886562}" type="presParOf" srcId="{8A2502FB-F929-4DF9-950C-4A2F4BF15F87}" destId="{912D77F4-0C03-4AD7-BB0F-6D93513B3C83}" srcOrd="2" destOrd="0" presId="urn:microsoft.com/office/officeart/2018/2/layout/IconVerticalSolidList"/>
    <dgm:cxn modelId="{7EB7A8DE-FA01-4B0E-A79D-C9E3C3D1E0BC}" type="presParOf" srcId="{8A2502FB-F929-4DF9-950C-4A2F4BF15F87}" destId="{23FB86D4-0917-4DBD-A285-748A003405A5}" srcOrd="3" destOrd="0" presId="urn:microsoft.com/office/officeart/2018/2/layout/IconVerticalSolidList"/>
    <dgm:cxn modelId="{E03F6AC4-8946-4717-A999-353BEA282BE9}" type="presParOf" srcId="{68B5A748-56BA-485D-8746-203976AAC42E}" destId="{1C6B8B59-5CB1-49C2-B58B-C7C28CD8AD60}" srcOrd="3" destOrd="0" presId="urn:microsoft.com/office/officeart/2018/2/layout/IconVerticalSolidList"/>
    <dgm:cxn modelId="{806C534C-4689-4BAF-A5F4-072699E197EA}" type="presParOf" srcId="{68B5A748-56BA-485D-8746-203976AAC42E}" destId="{4CE5276C-1FA5-44E3-B557-B7820FA4D175}" srcOrd="4" destOrd="0" presId="urn:microsoft.com/office/officeart/2018/2/layout/IconVerticalSolidList"/>
    <dgm:cxn modelId="{ED7686BF-0F2E-4FF6-A0A1-A13263FC76BF}" type="presParOf" srcId="{4CE5276C-1FA5-44E3-B557-B7820FA4D175}" destId="{6B15824E-712E-4781-AE93-257A40D977C5}" srcOrd="0" destOrd="0" presId="urn:microsoft.com/office/officeart/2018/2/layout/IconVerticalSolidList"/>
    <dgm:cxn modelId="{E3AEFC61-2A96-4B06-8287-28FE0839BEAD}" type="presParOf" srcId="{4CE5276C-1FA5-44E3-B557-B7820FA4D175}" destId="{C538EE37-4782-4E11-8C01-5363548D0E71}" srcOrd="1" destOrd="0" presId="urn:microsoft.com/office/officeart/2018/2/layout/IconVerticalSolidList"/>
    <dgm:cxn modelId="{49F339D1-C526-472C-9A36-E4BFC661E00A}" type="presParOf" srcId="{4CE5276C-1FA5-44E3-B557-B7820FA4D175}" destId="{6361907A-0C59-449B-84B1-13926DA40389}" srcOrd="2" destOrd="0" presId="urn:microsoft.com/office/officeart/2018/2/layout/IconVerticalSolidList"/>
    <dgm:cxn modelId="{64CD57AD-7B80-4E9D-8DD5-4A36203846B1}" type="presParOf" srcId="{4CE5276C-1FA5-44E3-B557-B7820FA4D175}" destId="{2F94B012-7EBD-4CDF-B168-AE15F9907A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C4787-E75A-456C-9021-C62CB99209D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582306-AE58-49F5-850D-923C19AECBA0}">
      <dgm:prSet/>
      <dgm:spPr/>
      <dgm:t>
        <a:bodyPr/>
        <a:lstStyle/>
        <a:p>
          <a:r>
            <a:rPr lang="en-US"/>
            <a:t>Adopted aggressive COVID protocols and procedures early on</a:t>
          </a:r>
        </a:p>
      </dgm:t>
    </dgm:pt>
    <dgm:pt modelId="{5E0E1B23-4E25-4AD7-BD9F-310CF05B8EAF}" type="parTrans" cxnId="{02D7EB99-B9DE-4506-B2AF-27C0E8CDC43B}">
      <dgm:prSet/>
      <dgm:spPr/>
      <dgm:t>
        <a:bodyPr/>
        <a:lstStyle/>
        <a:p>
          <a:endParaRPr lang="en-US"/>
        </a:p>
      </dgm:t>
    </dgm:pt>
    <dgm:pt modelId="{F84EA01C-9C5D-4622-831A-C88C6EF582D3}" type="sibTrans" cxnId="{02D7EB99-B9DE-4506-B2AF-27C0E8CDC43B}">
      <dgm:prSet/>
      <dgm:spPr/>
      <dgm:t>
        <a:bodyPr/>
        <a:lstStyle/>
        <a:p>
          <a:endParaRPr lang="en-US"/>
        </a:p>
      </dgm:t>
    </dgm:pt>
    <dgm:pt modelId="{F46879CC-4D97-4F6D-BCBB-CE54BBC25564}">
      <dgm:prSet/>
      <dgm:spPr/>
      <dgm:t>
        <a:bodyPr/>
        <a:lstStyle/>
        <a:p>
          <a:r>
            <a:rPr lang="en-US"/>
            <a:t>Certifying key MST Staff as COVID Tracers and implementing a COVID Tracing Unit</a:t>
          </a:r>
        </a:p>
      </dgm:t>
    </dgm:pt>
    <dgm:pt modelId="{71651476-8DA0-4A25-B169-E04B85C88326}" type="parTrans" cxnId="{9E47423D-E898-41B6-8CD2-9B53CB847943}">
      <dgm:prSet/>
      <dgm:spPr/>
      <dgm:t>
        <a:bodyPr/>
        <a:lstStyle/>
        <a:p>
          <a:endParaRPr lang="en-US"/>
        </a:p>
      </dgm:t>
    </dgm:pt>
    <dgm:pt modelId="{336AA226-F7C6-4073-8979-9C22F1FE2199}" type="sibTrans" cxnId="{9E47423D-E898-41B6-8CD2-9B53CB847943}">
      <dgm:prSet/>
      <dgm:spPr/>
      <dgm:t>
        <a:bodyPr/>
        <a:lstStyle/>
        <a:p>
          <a:endParaRPr lang="en-US"/>
        </a:p>
      </dgm:t>
    </dgm:pt>
    <dgm:pt modelId="{AEE54E3F-12AD-4EBF-9F24-C6996E15C268}">
      <dgm:prSet/>
      <dgm:spPr/>
      <dgm:t>
        <a:bodyPr/>
        <a:lstStyle/>
        <a:p>
          <a:r>
            <a:rPr lang="en-US"/>
            <a:t>Developed a supply chain of at least three months of stockpiled PPE/Setting up Vending machines to supply PPE to employees</a:t>
          </a:r>
        </a:p>
      </dgm:t>
    </dgm:pt>
    <dgm:pt modelId="{AF0056E3-2915-419E-B276-BE8825B6D4D9}" type="parTrans" cxnId="{2B2C41C0-E1E5-4237-B739-702DC0A17446}">
      <dgm:prSet/>
      <dgm:spPr/>
      <dgm:t>
        <a:bodyPr/>
        <a:lstStyle/>
        <a:p>
          <a:endParaRPr lang="en-US"/>
        </a:p>
      </dgm:t>
    </dgm:pt>
    <dgm:pt modelId="{D5E347D5-7FA5-4BFC-9F45-430C23FA9E02}" type="sibTrans" cxnId="{2B2C41C0-E1E5-4237-B739-702DC0A17446}">
      <dgm:prSet/>
      <dgm:spPr/>
      <dgm:t>
        <a:bodyPr/>
        <a:lstStyle/>
        <a:p>
          <a:endParaRPr lang="en-US"/>
        </a:p>
      </dgm:t>
    </dgm:pt>
    <dgm:pt modelId="{183D6FB7-018F-4BD4-9FE6-3970E9E21C84}">
      <dgm:prSet/>
      <dgm:spPr/>
      <dgm:t>
        <a:bodyPr/>
        <a:lstStyle/>
        <a:p>
          <a:r>
            <a:rPr lang="en-US"/>
            <a:t>Installation of Driver Barriers</a:t>
          </a:r>
        </a:p>
      </dgm:t>
    </dgm:pt>
    <dgm:pt modelId="{9BBB6A00-AA59-465C-A8FC-0CADA8A1139C}" type="parTrans" cxnId="{CEEA7D11-0EE3-4240-A003-E08182D51961}">
      <dgm:prSet/>
      <dgm:spPr/>
      <dgm:t>
        <a:bodyPr/>
        <a:lstStyle/>
        <a:p>
          <a:endParaRPr lang="en-US"/>
        </a:p>
      </dgm:t>
    </dgm:pt>
    <dgm:pt modelId="{5B227C6C-DCBA-4BAA-BE3E-975A676DDB67}" type="sibTrans" cxnId="{CEEA7D11-0EE3-4240-A003-E08182D51961}">
      <dgm:prSet/>
      <dgm:spPr/>
      <dgm:t>
        <a:bodyPr/>
        <a:lstStyle/>
        <a:p>
          <a:endParaRPr lang="en-US"/>
        </a:p>
      </dgm:t>
    </dgm:pt>
    <dgm:pt modelId="{169D3FDE-DFD6-4D1A-AD87-4BEDC77F5F63}">
      <dgm:prSet/>
      <dgm:spPr/>
      <dgm:t>
        <a:bodyPr/>
        <a:lstStyle/>
        <a:p>
          <a:r>
            <a:rPr lang="en-US"/>
            <a:t>Effective communicative strategy for mask mandates for employees and passengers</a:t>
          </a:r>
        </a:p>
      </dgm:t>
    </dgm:pt>
    <dgm:pt modelId="{BD57EE57-EED3-4D5B-978F-1703EDD69929}" type="parTrans" cxnId="{3D404947-7474-4C4C-BECB-05DD5D1B5C24}">
      <dgm:prSet/>
      <dgm:spPr/>
      <dgm:t>
        <a:bodyPr/>
        <a:lstStyle/>
        <a:p>
          <a:endParaRPr lang="en-US"/>
        </a:p>
      </dgm:t>
    </dgm:pt>
    <dgm:pt modelId="{CE01106A-153E-40FC-874A-F6711FFEEE6F}" type="sibTrans" cxnId="{3D404947-7474-4C4C-BECB-05DD5D1B5C24}">
      <dgm:prSet/>
      <dgm:spPr/>
      <dgm:t>
        <a:bodyPr/>
        <a:lstStyle/>
        <a:p>
          <a:endParaRPr lang="en-US"/>
        </a:p>
      </dgm:t>
    </dgm:pt>
    <dgm:pt modelId="{D2D8232E-5876-4DBB-AA4B-F136511EAD7C}">
      <dgm:prSet/>
      <dgm:spPr/>
      <dgm:t>
        <a:bodyPr/>
        <a:lstStyle/>
        <a:p>
          <a:r>
            <a:rPr lang="en-US"/>
            <a:t>Temperature check stations at MST Operations centers</a:t>
          </a:r>
        </a:p>
      </dgm:t>
    </dgm:pt>
    <dgm:pt modelId="{224E7D63-77D7-4AC6-9533-72AA0EC57B8C}" type="parTrans" cxnId="{92FB2389-A88D-4E53-92E0-F1F2F6F68A89}">
      <dgm:prSet/>
      <dgm:spPr/>
      <dgm:t>
        <a:bodyPr/>
        <a:lstStyle/>
        <a:p>
          <a:endParaRPr lang="en-US"/>
        </a:p>
      </dgm:t>
    </dgm:pt>
    <dgm:pt modelId="{0BE42919-54CC-4638-BECB-DBD29CB6C698}" type="sibTrans" cxnId="{92FB2389-A88D-4E53-92E0-F1F2F6F68A89}">
      <dgm:prSet/>
      <dgm:spPr/>
      <dgm:t>
        <a:bodyPr/>
        <a:lstStyle/>
        <a:p>
          <a:endParaRPr lang="en-US"/>
        </a:p>
      </dgm:t>
    </dgm:pt>
    <dgm:pt modelId="{FE35919A-B1A8-4F43-8F6C-8D7BFB56A44D}">
      <dgm:prSet/>
      <dgm:spPr/>
      <dgm:t>
        <a:bodyPr/>
        <a:lstStyle/>
        <a:p>
          <a:r>
            <a:rPr lang="en-US"/>
            <a:t>Stringent cleaning regimen for buses and facilities</a:t>
          </a:r>
        </a:p>
      </dgm:t>
    </dgm:pt>
    <dgm:pt modelId="{F960A4E5-99D9-41A7-A4C5-82249439D029}" type="parTrans" cxnId="{2056C63A-F177-44DF-8088-5F864B460CF9}">
      <dgm:prSet/>
      <dgm:spPr/>
      <dgm:t>
        <a:bodyPr/>
        <a:lstStyle/>
        <a:p>
          <a:endParaRPr lang="en-US"/>
        </a:p>
      </dgm:t>
    </dgm:pt>
    <dgm:pt modelId="{7C86B774-8A16-4BEB-8ED9-FCF29F455392}" type="sibTrans" cxnId="{2056C63A-F177-44DF-8088-5F864B460CF9}">
      <dgm:prSet/>
      <dgm:spPr/>
      <dgm:t>
        <a:bodyPr/>
        <a:lstStyle/>
        <a:p>
          <a:endParaRPr lang="en-US"/>
        </a:p>
      </dgm:t>
    </dgm:pt>
    <dgm:pt modelId="{FFE56D64-5A17-488B-94DE-CFDEC65B3245}">
      <dgm:prSet/>
      <dgm:spPr/>
      <dgm:t>
        <a:bodyPr/>
        <a:lstStyle/>
        <a:p>
          <a:r>
            <a:rPr lang="en-US" dirty="0"/>
            <a:t>A COVID bonus for frontline employees who worked 50% or more during the peak of COVID pandemic.</a:t>
          </a:r>
        </a:p>
      </dgm:t>
    </dgm:pt>
    <dgm:pt modelId="{327F1C32-2047-4401-BAE1-D15EBCEEBDB2}" type="parTrans" cxnId="{56E3D7C2-1CD6-40B5-8132-DE234130B87B}">
      <dgm:prSet/>
      <dgm:spPr/>
      <dgm:t>
        <a:bodyPr/>
        <a:lstStyle/>
        <a:p>
          <a:endParaRPr lang="en-US"/>
        </a:p>
      </dgm:t>
    </dgm:pt>
    <dgm:pt modelId="{3B5DCEA1-D6D2-499C-84B6-B11D06605178}" type="sibTrans" cxnId="{56E3D7C2-1CD6-40B5-8132-DE234130B87B}">
      <dgm:prSet/>
      <dgm:spPr/>
      <dgm:t>
        <a:bodyPr/>
        <a:lstStyle/>
        <a:p>
          <a:endParaRPr lang="en-US"/>
        </a:p>
      </dgm:t>
    </dgm:pt>
    <dgm:pt modelId="{D5B4EF9C-4784-46C3-A70D-B1C704DD1E8A}">
      <dgm:prSet/>
      <dgm:spPr/>
      <dgm:t>
        <a:bodyPr/>
        <a:lstStyle/>
        <a:p>
          <a:r>
            <a:rPr lang="en-US" dirty="0"/>
            <a:t>Produced internal COVID safety videos with Executive Staff and employees and posted on MST </a:t>
          </a:r>
          <a:r>
            <a:rPr lang="en-US" dirty="0" err="1"/>
            <a:t>youtube</a:t>
          </a:r>
          <a:r>
            <a:rPr lang="en-US" dirty="0"/>
            <a:t> channel.</a:t>
          </a:r>
        </a:p>
      </dgm:t>
    </dgm:pt>
    <dgm:pt modelId="{F1E0E529-C06E-4349-8297-D75616D47C4E}" type="parTrans" cxnId="{D7E85561-1C6E-4093-8D51-DE99C9C517A5}">
      <dgm:prSet/>
      <dgm:spPr/>
    </dgm:pt>
    <dgm:pt modelId="{8FC9888C-E7AB-4FED-B93A-B26B061696FF}" type="sibTrans" cxnId="{D7E85561-1C6E-4093-8D51-DE99C9C517A5}">
      <dgm:prSet/>
      <dgm:spPr/>
    </dgm:pt>
    <dgm:pt modelId="{C1AA67A5-08B3-47CF-AFFE-4F28F2E24EA0}" type="pres">
      <dgm:prSet presAssocID="{54CC4787-E75A-456C-9021-C62CB99209D2}" presName="vert0" presStyleCnt="0">
        <dgm:presLayoutVars>
          <dgm:dir/>
          <dgm:animOne val="branch"/>
          <dgm:animLvl val="lvl"/>
        </dgm:presLayoutVars>
      </dgm:prSet>
      <dgm:spPr/>
    </dgm:pt>
    <dgm:pt modelId="{645A6A3D-0B0A-49A0-8074-999A9FBF8531}" type="pres">
      <dgm:prSet presAssocID="{94582306-AE58-49F5-850D-923C19AECBA0}" presName="thickLine" presStyleLbl="alignNode1" presStyleIdx="0" presStyleCnt="9"/>
      <dgm:spPr/>
    </dgm:pt>
    <dgm:pt modelId="{9993149D-DFF0-4280-8633-8E984A095745}" type="pres">
      <dgm:prSet presAssocID="{94582306-AE58-49F5-850D-923C19AECBA0}" presName="horz1" presStyleCnt="0"/>
      <dgm:spPr/>
    </dgm:pt>
    <dgm:pt modelId="{A560518A-E7B4-437B-AFE1-DC276DDEDDCF}" type="pres">
      <dgm:prSet presAssocID="{94582306-AE58-49F5-850D-923C19AECBA0}" presName="tx1" presStyleLbl="revTx" presStyleIdx="0" presStyleCnt="9"/>
      <dgm:spPr/>
    </dgm:pt>
    <dgm:pt modelId="{84ECFDFD-7E68-49D7-8756-938D3F6C925C}" type="pres">
      <dgm:prSet presAssocID="{94582306-AE58-49F5-850D-923C19AECBA0}" presName="vert1" presStyleCnt="0"/>
      <dgm:spPr/>
    </dgm:pt>
    <dgm:pt modelId="{3CA7250D-F6E4-4C43-80A1-6C7F37A93E61}" type="pres">
      <dgm:prSet presAssocID="{F46879CC-4D97-4F6D-BCBB-CE54BBC25564}" presName="thickLine" presStyleLbl="alignNode1" presStyleIdx="1" presStyleCnt="9"/>
      <dgm:spPr/>
    </dgm:pt>
    <dgm:pt modelId="{7A03BC78-F139-4A20-91EC-68ED54A44B11}" type="pres">
      <dgm:prSet presAssocID="{F46879CC-4D97-4F6D-BCBB-CE54BBC25564}" presName="horz1" presStyleCnt="0"/>
      <dgm:spPr/>
    </dgm:pt>
    <dgm:pt modelId="{02BC20B5-C19A-4FF2-888A-E39F22626061}" type="pres">
      <dgm:prSet presAssocID="{F46879CC-4D97-4F6D-BCBB-CE54BBC25564}" presName="tx1" presStyleLbl="revTx" presStyleIdx="1" presStyleCnt="9"/>
      <dgm:spPr/>
    </dgm:pt>
    <dgm:pt modelId="{ECD1B074-2EF8-48D0-817D-0781AC315BE5}" type="pres">
      <dgm:prSet presAssocID="{F46879CC-4D97-4F6D-BCBB-CE54BBC25564}" presName="vert1" presStyleCnt="0"/>
      <dgm:spPr/>
    </dgm:pt>
    <dgm:pt modelId="{283E6FA3-6352-4924-80FD-DD9ED091D04C}" type="pres">
      <dgm:prSet presAssocID="{AEE54E3F-12AD-4EBF-9F24-C6996E15C268}" presName="thickLine" presStyleLbl="alignNode1" presStyleIdx="2" presStyleCnt="9"/>
      <dgm:spPr/>
    </dgm:pt>
    <dgm:pt modelId="{5BF2BE69-1791-48D3-9214-F9C464DCB429}" type="pres">
      <dgm:prSet presAssocID="{AEE54E3F-12AD-4EBF-9F24-C6996E15C268}" presName="horz1" presStyleCnt="0"/>
      <dgm:spPr/>
    </dgm:pt>
    <dgm:pt modelId="{8A7DA36D-88E7-4929-AA9C-EBD3CF9673E7}" type="pres">
      <dgm:prSet presAssocID="{AEE54E3F-12AD-4EBF-9F24-C6996E15C268}" presName="tx1" presStyleLbl="revTx" presStyleIdx="2" presStyleCnt="9"/>
      <dgm:spPr/>
    </dgm:pt>
    <dgm:pt modelId="{AA19411A-B3EF-437A-9BBD-45E3797D1566}" type="pres">
      <dgm:prSet presAssocID="{AEE54E3F-12AD-4EBF-9F24-C6996E15C268}" presName="vert1" presStyleCnt="0"/>
      <dgm:spPr/>
    </dgm:pt>
    <dgm:pt modelId="{3B8E4B2B-B89E-4797-8EDD-3C8387415B44}" type="pres">
      <dgm:prSet presAssocID="{183D6FB7-018F-4BD4-9FE6-3970E9E21C84}" presName="thickLine" presStyleLbl="alignNode1" presStyleIdx="3" presStyleCnt="9"/>
      <dgm:spPr/>
    </dgm:pt>
    <dgm:pt modelId="{5462CED4-F312-4C00-A0CA-294C1F50D203}" type="pres">
      <dgm:prSet presAssocID="{183D6FB7-018F-4BD4-9FE6-3970E9E21C84}" presName="horz1" presStyleCnt="0"/>
      <dgm:spPr/>
    </dgm:pt>
    <dgm:pt modelId="{301A1D95-282B-407A-A6C3-85E46FD45486}" type="pres">
      <dgm:prSet presAssocID="{183D6FB7-018F-4BD4-9FE6-3970E9E21C84}" presName="tx1" presStyleLbl="revTx" presStyleIdx="3" presStyleCnt="9"/>
      <dgm:spPr/>
    </dgm:pt>
    <dgm:pt modelId="{534AA8EC-FEFF-478A-91E3-60EB0286378E}" type="pres">
      <dgm:prSet presAssocID="{183D6FB7-018F-4BD4-9FE6-3970E9E21C84}" presName="vert1" presStyleCnt="0"/>
      <dgm:spPr/>
    </dgm:pt>
    <dgm:pt modelId="{3E7EEB07-96CB-4A0E-864B-0E51BAEA7C2A}" type="pres">
      <dgm:prSet presAssocID="{169D3FDE-DFD6-4D1A-AD87-4BEDC77F5F63}" presName="thickLine" presStyleLbl="alignNode1" presStyleIdx="4" presStyleCnt="9"/>
      <dgm:spPr/>
    </dgm:pt>
    <dgm:pt modelId="{2C02A773-05DD-47E0-BB5F-B27E2723850B}" type="pres">
      <dgm:prSet presAssocID="{169D3FDE-DFD6-4D1A-AD87-4BEDC77F5F63}" presName="horz1" presStyleCnt="0"/>
      <dgm:spPr/>
    </dgm:pt>
    <dgm:pt modelId="{9A039569-1FC3-49A0-BE52-9109F05A4D4F}" type="pres">
      <dgm:prSet presAssocID="{169D3FDE-DFD6-4D1A-AD87-4BEDC77F5F63}" presName="tx1" presStyleLbl="revTx" presStyleIdx="4" presStyleCnt="9"/>
      <dgm:spPr/>
    </dgm:pt>
    <dgm:pt modelId="{85AB0B84-2707-4F34-B7B4-BEC83AAE826D}" type="pres">
      <dgm:prSet presAssocID="{169D3FDE-DFD6-4D1A-AD87-4BEDC77F5F63}" presName="vert1" presStyleCnt="0"/>
      <dgm:spPr/>
    </dgm:pt>
    <dgm:pt modelId="{64E730F3-4317-42A8-B9EC-32BABF1D2AAE}" type="pres">
      <dgm:prSet presAssocID="{D2D8232E-5876-4DBB-AA4B-F136511EAD7C}" presName="thickLine" presStyleLbl="alignNode1" presStyleIdx="5" presStyleCnt="9"/>
      <dgm:spPr/>
    </dgm:pt>
    <dgm:pt modelId="{EC92F58F-B5BC-479F-8828-F73CBE1AE132}" type="pres">
      <dgm:prSet presAssocID="{D2D8232E-5876-4DBB-AA4B-F136511EAD7C}" presName="horz1" presStyleCnt="0"/>
      <dgm:spPr/>
    </dgm:pt>
    <dgm:pt modelId="{73A4F245-7464-411E-B511-A477BAEC3252}" type="pres">
      <dgm:prSet presAssocID="{D2D8232E-5876-4DBB-AA4B-F136511EAD7C}" presName="tx1" presStyleLbl="revTx" presStyleIdx="5" presStyleCnt="9"/>
      <dgm:spPr/>
    </dgm:pt>
    <dgm:pt modelId="{13102758-9FE4-4C89-9428-DDA215CFA271}" type="pres">
      <dgm:prSet presAssocID="{D2D8232E-5876-4DBB-AA4B-F136511EAD7C}" presName="vert1" presStyleCnt="0"/>
      <dgm:spPr/>
    </dgm:pt>
    <dgm:pt modelId="{A916C435-D255-48E2-ADD4-0BA57940318E}" type="pres">
      <dgm:prSet presAssocID="{FE35919A-B1A8-4F43-8F6C-8D7BFB56A44D}" presName="thickLine" presStyleLbl="alignNode1" presStyleIdx="6" presStyleCnt="9"/>
      <dgm:spPr/>
    </dgm:pt>
    <dgm:pt modelId="{C091763E-46D6-4181-9296-C451200FBE21}" type="pres">
      <dgm:prSet presAssocID="{FE35919A-B1A8-4F43-8F6C-8D7BFB56A44D}" presName="horz1" presStyleCnt="0"/>
      <dgm:spPr/>
    </dgm:pt>
    <dgm:pt modelId="{05F9324B-2EB5-40EA-A1ED-EE197C89FA0A}" type="pres">
      <dgm:prSet presAssocID="{FE35919A-B1A8-4F43-8F6C-8D7BFB56A44D}" presName="tx1" presStyleLbl="revTx" presStyleIdx="6" presStyleCnt="9"/>
      <dgm:spPr/>
    </dgm:pt>
    <dgm:pt modelId="{2FECC067-F001-44E6-869E-D9248C9CB2F9}" type="pres">
      <dgm:prSet presAssocID="{FE35919A-B1A8-4F43-8F6C-8D7BFB56A44D}" presName="vert1" presStyleCnt="0"/>
      <dgm:spPr/>
    </dgm:pt>
    <dgm:pt modelId="{04FEA5B1-EFAF-486F-AF29-CF0F4230761B}" type="pres">
      <dgm:prSet presAssocID="{FFE56D64-5A17-488B-94DE-CFDEC65B3245}" presName="thickLine" presStyleLbl="alignNode1" presStyleIdx="7" presStyleCnt="9"/>
      <dgm:spPr/>
    </dgm:pt>
    <dgm:pt modelId="{DA651DD6-6C0E-46C2-9140-35A7CEE81FA6}" type="pres">
      <dgm:prSet presAssocID="{FFE56D64-5A17-488B-94DE-CFDEC65B3245}" presName="horz1" presStyleCnt="0"/>
      <dgm:spPr/>
    </dgm:pt>
    <dgm:pt modelId="{1C78DC6F-31EB-4817-A384-2251945E293B}" type="pres">
      <dgm:prSet presAssocID="{FFE56D64-5A17-488B-94DE-CFDEC65B3245}" presName="tx1" presStyleLbl="revTx" presStyleIdx="7" presStyleCnt="9"/>
      <dgm:spPr/>
    </dgm:pt>
    <dgm:pt modelId="{C2C89F0B-6878-40AC-8DE5-1D33C282BE43}" type="pres">
      <dgm:prSet presAssocID="{FFE56D64-5A17-488B-94DE-CFDEC65B3245}" presName="vert1" presStyleCnt="0"/>
      <dgm:spPr/>
    </dgm:pt>
    <dgm:pt modelId="{14E702F8-A4E5-48D7-9AB4-0D8AA5141C46}" type="pres">
      <dgm:prSet presAssocID="{D5B4EF9C-4784-46C3-A70D-B1C704DD1E8A}" presName="thickLine" presStyleLbl="alignNode1" presStyleIdx="8" presStyleCnt="9"/>
      <dgm:spPr/>
    </dgm:pt>
    <dgm:pt modelId="{AC66EF80-9270-4800-B014-39F605E6D708}" type="pres">
      <dgm:prSet presAssocID="{D5B4EF9C-4784-46C3-A70D-B1C704DD1E8A}" presName="horz1" presStyleCnt="0"/>
      <dgm:spPr/>
    </dgm:pt>
    <dgm:pt modelId="{0851F117-B748-43BA-A769-D2AC51AA2D04}" type="pres">
      <dgm:prSet presAssocID="{D5B4EF9C-4784-46C3-A70D-B1C704DD1E8A}" presName="tx1" presStyleLbl="revTx" presStyleIdx="8" presStyleCnt="9"/>
      <dgm:spPr/>
    </dgm:pt>
    <dgm:pt modelId="{732D3B28-4128-4C22-BACB-62562EE18CA8}" type="pres">
      <dgm:prSet presAssocID="{D5B4EF9C-4784-46C3-A70D-B1C704DD1E8A}" presName="vert1" presStyleCnt="0"/>
      <dgm:spPr/>
    </dgm:pt>
  </dgm:ptLst>
  <dgm:cxnLst>
    <dgm:cxn modelId="{6909E80D-8AA7-4B14-ADDA-E16C3831F728}" type="presOf" srcId="{94582306-AE58-49F5-850D-923C19AECBA0}" destId="{A560518A-E7B4-437B-AFE1-DC276DDEDDCF}" srcOrd="0" destOrd="0" presId="urn:microsoft.com/office/officeart/2008/layout/LinedList"/>
    <dgm:cxn modelId="{100DA810-510E-4ADD-B49B-48A39318CEF3}" type="presOf" srcId="{54CC4787-E75A-456C-9021-C62CB99209D2}" destId="{C1AA67A5-08B3-47CF-AFFE-4F28F2E24EA0}" srcOrd="0" destOrd="0" presId="urn:microsoft.com/office/officeart/2008/layout/LinedList"/>
    <dgm:cxn modelId="{CEEA7D11-0EE3-4240-A003-E08182D51961}" srcId="{54CC4787-E75A-456C-9021-C62CB99209D2}" destId="{183D6FB7-018F-4BD4-9FE6-3970E9E21C84}" srcOrd="3" destOrd="0" parTransId="{9BBB6A00-AA59-465C-A8FC-0CADA8A1139C}" sibTransId="{5B227C6C-DCBA-4BAA-BE3E-975A676DDB67}"/>
    <dgm:cxn modelId="{15E9B51C-F5A0-4B20-B4E1-50639A0B69BE}" type="presOf" srcId="{AEE54E3F-12AD-4EBF-9F24-C6996E15C268}" destId="{8A7DA36D-88E7-4929-AA9C-EBD3CF9673E7}" srcOrd="0" destOrd="0" presId="urn:microsoft.com/office/officeart/2008/layout/LinedList"/>
    <dgm:cxn modelId="{BE502424-F9AA-4971-A555-90E4247DD47D}" type="presOf" srcId="{D5B4EF9C-4784-46C3-A70D-B1C704DD1E8A}" destId="{0851F117-B748-43BA-A769-D2AC51AA2D04}" srcOrd="0" destOrd="0" presId="urn:microsoft.com/office/officeart/2008/layout/LinedList"/>
    <dgm:cxn modelId="{2056C63A-F177-44DF-8088-5F864B460CF9}" srcId="{54CC4787-E75A-456C-9021-C62CB99209D2}" destId="{FE35919A-B1A8-4F43-8F6C-8D7BFB56A44D}" srcOrd="6" destOrd="0" parTransId="{F960A4E5-99D9-41A7-A4C5-82249439D029}" sibTransId="{7C86B774-8A16-4BEB-8ED9-FCF29F455392}"/>
    <dgm:cxn modelId="{9E47423D-E898-41B6-8CD2-9B53CB847943}" srcId="{54CC4787-E75A-456C-9021-C62CB99209D2}" destId="{F46879CC-4D97-4F6D-BCBB-CE54BBC25564}" srcOrd="1" destOrd="0" parTransId="{71651476-8DA0-4A25-B169-E04B85C88326}" sibTransId="{336AA226-F7C6-4073-8979-9C22F1FE2199}"/>
    <dgm:cxn modelId="{D7E85561-1C6E-4093-8D51-DE99C9C517A5}" srcId="{54CC4787-E75A-456C-9021-C62CB99209D2}" destId="{D5B4EF9C-4784-46C3-A70D-B1C704DD1E8A}" srcOrd="8" destOrd="0" parTransId="{F1E0E529-C06E-4349-8297-D75616D47C4E}" sibTransId="{8FC9888C-E7AB-4FED-B93A-B26B061696FF}"/>
    <dgm:cxn modelId="{3D404947-7474-4C4C-BECB-05DD5D1B5C24}" srcId="{54CC4787-E75A-456C-9021-C62CB99209D2}" destId="{169D3FDE-DFD6-4D1A-AD87-4BEDC77F5F63}" srcOrd="4" destOrd="0" parTransId="{BD57EE57-EED3-4D5B-978F-1703EDD69929}" sibTransId="{CE01106A-153E-40FC-874A-F6711FFEEE6F}"/>
    <dgm:cxn modelId="{B614DB51-707F-4C93-A1D6-509321874539}" type="presOf" srcId="{FFE56D64-5A17-488B-94DE-CFDEC65B3245}" destId="{1C78DC6F-31EB-4817-A384-2251945E293B}" srcOrd="0" destOrd="0" presId="urn:microsoft.com/office/officeart/2008/layout/LinedList"/>
    <dgm:cxn modelId="{B7134C57-8E83-46F9-80FA-C595D0D5DEF4}" type="presOf" srcId="{169D3FDE-DFD6-4D1A-AD87-4BEDC77F5F63}" destId="{9A039569-1FC3-49A0-BE52-9109F05A4D4F}" srcOrd="0" destOrd="0" presId="urn:microsoft.com/office/officeart/2008/layout/LinedList"/>
    <dgm:cxn modelId="{92FB2389-A88D-4E53-92E0-F1F2F6F68A89}" srcId="{54CC4787-E75A-456C-9021-C62CB99209D2}" destId="{D2D8232E-5876-4DBB-AA4B-F136511EAD7C}" srcOrd="5" destOrd="0" parTransId="{224E7D63-77D7-4AC6-9533-72AA0EC57B8C}" sibTransId="{0BE42919-54CC-4638-BECB-DBD29CB6C698}"/>
    <dgm:cxn modelId="{7A353A97-A7D3-4578-B91E-95B4D788E28D}" type="presOf" srcId="{D2D8232E-5876-4DBB-AA4B-F136511EAD7C}" destId="{73A4F245-7464-411E-B511-A477BAEC3252}" srcOrd="0" destOrd="0" presId="urn:microsoft.com/office/officeart/2008/layout/LinedList"/>
    <dgm:cxn modelId="{02D7EB99-B9DE-4506-B2AF-27C0E8CDC43B}" srcId="{54CC4787-E75A-456C-9021-C62CB99209D2}" destId="{94582306-AE58-49F5-850D-923C19AECBA0}" srcOrd="0" destOrd="0" parTransId="{5E0E1B23-4E25-4AD7-BD9F-310CF05B8EAF}" sibTransId="{F84EA01C-9C5D-4622-831A-C88C6EF582D3}"/>
    <dgm:cxn modelId="{39BF7BA5-B0F2-4529-B6D4-6DB47FBD5858}" type="presOf" srcId="{F46879CC-4D97-4F6D-BCBB-CE54BBC25564}" destId="{02BC20B5-C19A-4FF2-888A-E39F22626061}" srcOrd="0" destOrd="0" presId="urn:microsoft.com/office/officeart/2008/layout/LinedList"/>
    <dgm:cxn modelId="{2B2C41C0-E1E5-4237-B739-702DC0A17446}" srcId="{54CC4787-E75A-456C-9021-C62CB99209D2}" destId="{AEE54E3F-12AD-4EBF-9F24-C6996E15C268}" srcOrd="2" destOrd="0" parTransId="{AF0056E3-2915-419E-B276-BE8825B6D4D9}" sibTransId="{D5E347D5-7FA5-4BFC-9F45-430C23FA9E02}"/>
    <dgm:cxn modelId="{D77782C1-B5DC-4B52-8872-B3A785A30BED}" type="presOf" srcId="{183D6FB7-018F-4BD4-9FE6-3970E9E21C84}" destId="{301A1D95-282B-407A-A6C3-85E46FD45486}" srcOrd="0" destOrd="0" presId="urn:microsoft.com/office/officeart/2008/layout/LinedList"/>
    <dgm:cxn modelId="{56E3D7C2-1CD6-40B5-8132-DE234130B87B}" srcId="{54CC4787-E75A-456C-9021-C62CB99209D2}" destId="{FFE56D64-5A17-488B-94DE-CFDEC65B3245}" srcOrd="7" destOrd="0" parTransId="{327F1C32-2047-4401-BAE1-D15EBCEEBDB2}" sibTransId="{3B5DCEA1-D6D2-499C-84B6-B11D06605178}"/>
    <dgm:cxn modelId="{91631DDB-122C-4156-9162-76B0096F6FCA}" type="presOf" srcId="{FE35919A-B1A8-4F43-8F6C-8D7BFB56A44D}" destId="{05F9324B-2EB5-40EA-A1ED-EE197C89FA0A}" srcOrd="0" destOrd="0" presId="urn:microsoft.com/office/officeart/2008/layout/LinedList"/>
    <dgm:cxn modelId="{B971B03C-EBA2-43F0-99FE-CABF409D00EF}" type="presParOf" srcId="{C1AA67A5-08B3-47CF-AFFE-4F28F2E24EA0}" destId="{645A6A3D-0B0A-49A0-8074-999A9FBF8531}" srcOrd="0" destOrd="0" presId="urn:microsoft.com/office/officeart/2008/layout/LinedList"/>
    <dgm:cxn modelId="{41B98CD9-6FBA-4C5D-8BC3-DF396DBAE7A1}" type="presParOf" srcId="{C1AA67A5-08B3-47CF-AFFE-4F28F2E24EA0}" destId="{9993149D-DFF0-4280-8633-8E984A095745}" srcOrd="1" destOrd="0" presId="urn:microsoft.com/office/officeart/2008/layout/LinedList"/>
    <dgm:cxn modelId="{BC1307EE-BA71-48B7-902D-DF497A26D2E2}" type="presParOf" srcId="{9993149D-DFF0-4280-8633-8E984A095745}" destId="{A560518A-E7B4-437B-AFE1-DC276DDEDDCF}" srcOrd="0" destOrd="0" presId="urn:microsoft.com/office/officeart/2008/layout/LinedList"/>
    <dgm:cxn modelId="{A1AB3001-E082-4EED-A54A-778652CE4C0B}" type="presParOf" srcId="{9993149D-DFF0-4280-8633-8E984A095745}" destId="{84ECFDFD-7E68-49D7-8756-938D3F6C925C}" srcOrd="1" destOrd="0" presId="urn:microsoft.com/office/officeart/2008/layout/LinedList"/>
    <dgm:cxn modelId="{612A39A1-42FA-4A5D-AAB8-3C2973B3055D}" type="presParOf" srcId="{C1AA67A5-08B3-47CF-AFFE-4F28F2E24EA0}" destId="{3CA7250D-F6E4-4C43-80A1-6C7F37A93E61}" srcOrd="2" destOrd="0" presId="urn:microsoft.com/office/officeart/2008/layout/LinedList"/>
    <dgm:cxn modelId="{DC64941F-71D7-45DE-855F-E5598FC8159F}" type="presParOf" srcId="{C1AA67A5-08B3-47CF-AFFE-4F28F2E24EA0}" destId="{7A03BC78-F139-4A20-91EC-68ED54A44B11}" srcOrd="3" destOrd="0" presId="urn:microsoft.com/office/officeart/2008/layout/LinedList"/>
    <dgm:cxn modelId="{F984E970-CD5F-4927-BFFC-A4D01A299D43}" type="presParOf" srcId="{7A03BC78-F139-4A20-91EC-68ED54A44B11}" destId="{02BC20B5-C19A-4FF2-888A-E39F22626061}" srcOrd="0" destOrd="0" presId="urn:microsoft.com/office/officeart/2008/layout/LinedList"/>
    <dgm:cxn modelId="{F5F2F682-84A4-48F1-9832-17EE73D7F5D7}" type="presParOf" srcId="{7A03BC78-F139-4A20-91EC-68ED54A44B11}" destId="{ECD1B074-2EF8-48D0-817D-0781AC315BE5}" srcOrd="1" destOrd="0" presId="urn:microsoft.com/office/officeart/2008/layout/LinedList"/>
    <dgm:cxn modelId="{D83F5781-FAD7-401D-8102-1F8667E203AD}" type="presParOf" srcId="{C1AA67A5-08B3-47CF-AFFE-4F28F2E24EA0}" destId="{283E6FA3-6352-4924-80FD-DD9ED091D04C}" srcOrd="4" destOrd="0" presId="urn:microsoft.com/office/officeart/2008/layout/LinedList"/>
    <dgm:cxn modelId="{46C8A1FE-4A08-450A-8A97-C24F121C6D45}" type="presParOf" srcId="{C1AA67A5-08B3-47CF-AFFE-4F28F2E24EA0}" destId="{5BF2BE69-1791-48D3-9214-F9C464DCB429}" srcOrd="5" destOrd="0" presId="urn:microsoft.com/office/officeart/2008/layout/LinedList"/>
    <dgm:cxn modelId="{98702977-C6EF-481F-AEED-C086AC89430F}" type="presParOf" srcId="{5BF2BE69-1791-48D3-9214-F9C464DCB429}" destId="{8A7DA36D-88E7-4929-AA9C-EBD3CF9673E7}" srcOrd="0" destOrd="0" presId="urn:microsoft.com/office/officeart/2008/layout/LinedList"/>
    <dgm:cxn modelId="{D0A12002-4BEE-41EC-A109-E696FD583CFE}" type="presParOf" srcId="{5BF2BE69-1791-48D3-9214-F9C464DCB429}" destId="{AA19411A-B3EF-437A-9BBD-45E3797D1566}" srcOrd="1" destOrd="0" presId="urn:microsoft.com/office/officeart/2008/layout/LinedList"/>
    <dgm:cxn modelId="{95178852-6B34-491C-9199-E3EADEF6FBEC}" type="presParOf" srcId="{C1AA67A5-08B3-47CF-AFFE-4F28F2E24EA0}" destId="{3B8E4B2B-B89E-4797-8EDD-3C8387415B44}" srcOrd="6" destOrd="0" presId="urn:microsoft.com/office/officeart/2008/layout/LinedList"/>
    <dgm:cxn modelId="{AAA8EBFD-CEA2-4852-B42A-378A17BF7DFD}" type="presParOf" srcId="{C1AA67A5-08B3-47CF-AFFE-4F28F2E24EA0}" destId="{5462CED4-F312-4C00-A0CA-294C1F50D203}" srcOrd="7" destOrd="0" presId="urn:microsoft.com/office/officeart/2008/layout/LinedList"/>
    <dgm:cxn modelId="{CD7F60DB-411D-4DC2-A529-CA7E25BA577B}" type="presParOf" srcId="{5462CED4-F312-4C00-A0CA-294C1F50D203}" destId="{301A1D95-282B-407A-A6C3-85E46FD45486}" srcOrd="0" destOrd="0" presId="urn:microsoft.com/office/officeart/2008/layout/LinedList"/>
    <dgm:cxn modelId="{867B7621-B74A-4E56-B8B8-9DE2D1210A87}" type="presParOf" srcId="{5462CED4-F312-4C00-A0CA-294C1F50D203}" destId="{534AA8EC-FEFF-478A-91E3-60EB0286378E}" srcOrd="1" destOrd="0" presId="urn:microsoft.com/office/officeart/2008/layout/LinedList"/>
    <dgm:cxn modelId="{692FB78A-424E-4A94-AB4D-1B0345E97409}" type="presParOf" srcId="{C1AA67A5-08B3-47CF-AFFE-4F28F2E24EA0}" destId="{3E7EEB07-96CB-4A0E-864B-0E51BAEA7C2A}" srcOrd="8" destOrd="0" presId="urn:microsoft.com/office/officeart/2008/layout/LinedList"/>
    <dgm:cxn modelId="{3F3941C2-7F56-4CBA-A332-BF77841EAC87}" type="presParOf" srcId="{C1AA67A5-08B3-47CF-AFFE-4F28F2E24EA0}" destId="{2C02A773-05DD-47E0-BB5F-B27E2723850B}" srcOrd="9" destOrd="0" presId="urn:microsoft.com/office/officeart/2008/layout/LinedList"/>
    <dgm:cxn modelId="{C66FAFAC-E72F-4B41-90A9-CC708B5D8C8D}" type="presParOf" srcId="{2C02A773-05DD-47E0-BB5F-B27E2723850B}" destId="{9A039569-1FC3-49A0-BE52-9109F05A4D4F}" srcOrd="0" destOrd="0" presId="urn:microsoft.com/office/officeart/2008/layout/LinedList"/>
    <dgm:cxn modelId="{A7DDE48E-DFA3-4037-9D6C-A0940AAA252E}" type="presParOf" srcId="{2C02A773-05DD-47E0-BB5F-B27E2723850B}" destId="{85AB0B84-2707-4F34-B7B4-BEC83AAE826D}" srcOrd="1" destOrd="0" presId="urn:microsoft.com/office/officeart/2008/layout/LinedList"/>
    <dgm:cxn modelId="{1EFA3B7C-B7DD-46C6-93DC-9A11913BF9BC}" type="presParOf" srcId="{C1AA67A5-08B3-47CF-AFFE-4F28F2E24EA0}" destId="{64E730F3-4317-42A8-B9EC-32BABF1D2AAE}" srcOrd="10" destOrd="0" presId="urn:microsoft.com/office/officeart/2008/layout/LinedList"/>
    <dgm:cxn modelId="{973D76BA-12F6-4F95-9376-99CFB80F92AE}" type="presParOf" srcId="{C1AA67A5-08B3-47CF-AFFE-4F28F2E24EA0}" destId="{EC92F58F-B5BC-479F-8828-F73CBE1AE132}" srcOrd="11" destOrd="0" presId="urn:microsoft.com/office/officeart/2008/layout/LinedList"/>
    <dgm:cxn modelId="{68D01AAF-2710-4730-A28E-BC5E8C8FC8A5}" type="presParOf" srcId="{EC92F58F-B5BC-479F-8828-F73CBE1AE132}" destId="{73A4F245-7464-411E-B511-A477BAEC3252}" srcOrd="0" destOrd="0" presId="urn:microsoft.com/office/officeart/2008/layout/LinedList"/>
    <dgm:cxn modelId="{BBCE3083-5BDF-4165-B50C-3AB07F64D40F}" type="presParOf" srcId="{EC92F58F-B5BC-479F-8828-F73CBE1AE132}" destId="{13102758-9FE4-4C89-9428-DDA215CFA271}" srcOrd="1" destOrd="0" presId="urn:microsoft.com/office/officeart/2008/layout/LinedList"/>
    <dgm:cxn modelId="{930FF9C2-1198-4572-A9FC-65A96C83F71C}" type="presParOf" srcId="{C1AA67A5-08B3-47CF-AFFE-4F28F2E24EA0}" destId="{A916C435-D255-48E2-ADD4-0BA57940318E}" srcOrd="12" destOrd="0" presId="urn:microsoft.com/office/officeart/2008/layout/LinedList"/>
    <dgm:cxn modelId="{A96F2E81-EE9A-4F99-81C5-D1D4B56F76B2}" type="presParOf" srcId="{C1AA67A5-08B3-47CF-AFFE-4F28F2E24EA0}" destId="{C091763E-46D6-4181-9296-C451200FBE21}" srcOrd="13" destOrd="0" presId="urn:microsoft.com/office/officeart/2008/layout/LinedList"/>
    <dgm:cxn modelId="{951602EE-8BF1-46DB-AB0D-303E7804CCE2}" type="presParOf" srcId="{C091763E-46D6-4181-9296-C451200FBE21}" destId="{05F9324B-2EB5-40EA-A1ED-EE197C89FA0A}" srcOrd="0" destOrd="0" presId="urn:microsoft.com/office/officeart/2008/layout/LinedList"/>
    <dgm:cxn modelId="{0672B544-554D-4D6D-86A2-39B62F883609}" type="presParOf" srcId="{C091763E-46D6-4181-9296-C451200FBE21}" destId="{2FECC067-F001-44E6-869E-D9248C9CB2F9}" srcOrd="1" destOrd="0" presId="urn:microsoft.com/office/officeart/2008/layout/LinedList"/>
    <dgm:cxn modelId="{309E3C73-C03C-4A49-8E7D-727E89256EAF}" type="presParOf" srcId="{C1AA67A5-08B3-47CF-AFFE-4F28F2E24EA0}" destId="{04FEA5B1-EFAF-486F-AF29-CF0F4230761B}" srcOrd="14" destOrd="0" presId="urn:microsoft.com/office/officeart/2008/layout/LinedList"/>
    <dgm:cxn modelId="{F8AB2952-D3CF-4EA4-A654-867133F130CD}" type="presParOf" srcId="{C1AA67A5-08B3-47CF-AFFE-4F28F2E24EA0}" destId="{DA651DD6-6C0E-46C2-9140-35A7CEE81FA6}" srcOrd="15" destOrd="0" presId="urn:microsoft.com/office/officeart/2008/layout/LinedList"/>
    <dgm:cxn modelId="{091FCA42-DD75-43E7-BA06-42023D5262B3}" type="presParOf" srcId="{DA651DD6-6C0E-46C2-9140-35A7CEE81FA6}" destId="{1C78DC6F-31EB-4817-A384-2251945E293B}" srcOrd="0" destOrd="0" presId="urn:microsoft.com/office/officeart/2008/layout/LinedList"/>
    <dgm:cxn modelId="{467DFC43-51FE-4C4C-BB9B-2A81AC041AB1}" type="presParOf" srcId="{DA651DD6-6C0E-46C2-9140-35A7CEE81FA6}" destId="{C2C89F0B-6878-40AC-8DE5-1D33C282BE43}" srcOrd="1" destOrd="0" presId="urn:microsoft.com/office/officeart/2008/layout/LinedList"/>
    <dgm:cxn modelId="{10AC8A5B-1D80-4EED-A6CB-49F832EFD2F8}" type="presParOf" srcId="{C1AA67A5-08B3-47CF-AFFE-4F28F2E24EA0}" destId="{14E702F8-A4E5-48D7-9AB4-0D8AA5141C46}" srcOrd="16" destOrd="0" presId="urn:microsoft.com/office/officeart/2008/layout/LinedList"/>
    <dgm:cxn modelId="{C8D49F10-A029-4F3E-9817-28F5D665EFC0}" type="presParOf" srcId="{C1AA67A5-08B3-47CF-AFFE-4F28F2E24EA0}" destId="{AC66EF80-9270-4800-B014-39F605E6D708}" srcOrd="17" destOrd="0" presId="urn:microsoft.com/office/officeart/2008/layout/LinedList"/>
    <dgm:cxn modelId="{554C6B05-09FE-45A7-B7E7-E63325B45872}" type="presParOf" srcId="{AC66EF80-9270-4800-B014-39F605E6D708}" destId="{0851F117-B748-43BA-A769-D2AC51AA2D04}" srcOrd="0" destOrd="0" presId="urn:microsoft.com/office/officeart/2008/layout/LinedList"/>
    <dgm:cxn modelId="{C697FD9B-B89A-4253-90CE-0ADD63BB5FFF}" type="presParOf" srcId="{AC66EF80-9270-4800-B014-39F605E6D708}" destId="{732D3B28-4128-4C22-BACB-62562EE18CA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47C4E9-10BD-49D7-9E82-1C16F814CD0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8F2069B-3EC2-4093-843A-CAE219D574AB}">
      <dgm:prSet/>
      <dgm:spPr/>
      <dgm:t>
        <a:bodyPr/>
        <a:lstStyle/>
        <a:p>
          <a:r>
            <a:rPr lang="en-US"/>
            <a:t>MST partnered with our private community partners to gain access for our frontline employees to receive COVID Vaccinations. </a:t>
          </a:r>
        </a:p>
      </dgm:t>
    </dgm:pt>
    <dgm:pt modelId="{EE3AC472-3FCD-4F49-948F-F624F0F1D13A}" type="parTrans" cxnId="{4E3156AD-6186-422D-AECB-9AED19BF93DD}">
      <dgm:prSet/>
      <dgm:spPr/>
      <dgm:t>
        <a:bodyPr/>
        <a:lstStyle/>
        <a:p>
          <a:endParaRPr lang="en-US"/>
        </a:p>
      </dgm:t>
    </dgm:pt>
    <dgm:pt modelId="{17DA9ABB-105C-421D-BE94-3A7BB22F5F68}" type="sibTrans" cxnId="{4E3156AD-6186-422D-AECB-9AED19BF93DD}">
      <dgm:prSet/>
      <dgm:spPr/>
      <dgm:t>
        <a:bodyPr/>
        <a:lstStyle/>
        <a:p>
          <a:endParaRPr lang="en-US"/>
        </a:p>
      </dgm:t>
    </dgm:pt>
    <dgm:pt modelId="{16C43E2A-14E7-491F-B527-E680D989C562}">
      <dgm:prSet/>
      <dgm:spPr/>
      <dgm:t>
        <a:bodyPr/>
        <a:lstStyle/>
        <a:p>
          <a:r>
            <a:rPr lang="en-US"/>
            <a:t>Developed a marketing campaign showing employees getting vaccinated</a:t>
          </a:r>
        </a:p>
      </dgm:t>
    </dgm:pt>
    <dgm:pt modelId="{7FA60D7F-1FBD-41C4-9565-7CB1263E7A30}" type="parTrans" cxnId="{090C80ED-26A9-40AC-B3CE-B3675B26DC99}">
      <dgm:prSet/>
      <dgm:spPr/>
      <dgm:t>
        <a:bodyPr/>
        <a:lstStyle/>
        <a:p>
          <a:endParaRPr lang="en-US"/>
        </a:p>
      </dgm:t>
    </dgm:pt>
    <dgm:pt modelId="{43FED7EE-2D32-43B6-9699-7882EFC7CE10}" type="sibTrans" cxnId="{090C80ED-26A9-40AC-B3CE-B3675B26DC99}">
      <dgm:prSet/>
      <dgm:spPr/>
      <dgm:t>
        <a:bodyPr/>
        <a:lstStyle/>
        <a:p>
          <a:endParaRPr lang="en-US"/>
        </a:p>
      </dgm:t>
    </dgm:pt>
    <dgm:pt modelId="{FAD4B7F0-FF3F-400B-924E-53D7BBCD3D1D}">
      <dgm:prSet/>
      <dgm:spPr/>
      <dgm:t>
        <a:bodyPr/>
        <a:lstStyle/>
        <a:p>
          <a:r>
            <a:rPr lang="en-US"/>
            <a:t>Developed vaccination buttons for employees to wear</a:t>
          </a:r>
        </a:p>
      </dgm:t>
    </dgm:pt>
    <dgm:pt modelId="{8AAA9FE5-5D90-46F1-89F7-CB2FDDD701A6}" type="parTrans" cxnId="{82E28533-6C0A-4AA8-AFF0-87A882E48696}">
      <dgm:prSet/>
      <dgm:spPr/>
      <dgm:t>
        <a:bodyPr/>
        <a:lstStyle/>
        <a:p>
          <a:endParaRPr lang="en-US"/>
        </a:p>
      </dgm:t>
    </dgm:pt>
    <dgm:pt modelId="{6F6949B5-1691-4378-AE06-1A7B6E5F02A2}" type="sibTrans" cxnId="{82E28533-6C0A-4AA8-AFF0-87A882E48696}">
      <dgm:prSet/>
      <dgm:spPr/>
      <dgm:t>
        <a:bodyPr/>
        <a:lstStyle/>
        <a:p>
          <a:endParaRPr lang="en-US"/>
        </a:p>
      </dgm:t>
    </dgm:pt>
    <dgm:pt modelId="{8F432D24-3804-4B19-84FF-1670A5D4306C}">
      <dgm:prSet/>
      <dgm:spPr/>
      <dgm:t>
        <a:bodyPr/>
        <a:lstStyle/>
        <a:p>
          <a:r>
            <a:rPr lang="en-US"/>
            <a:t>Provided incentives to entice employees to get vaccinated using goals and personal time off</a:t>
          </a:r>
        </a:p>
      </dgm:t>
    </dgm:pt>
    <dgm:pt modelId="{FCF3BAF9-511B-421C-B895-1A694DAA8189}" type="parTrans" cxnId="{69DD7D58-E16F-4495-B381-3D51CC3F0CB2}">
      <dgm:prSet/>
      <dgm:spPr/>
      <dgm:t>
        <a:bodyPr/>
        <a:lstStyle/>
        <a:p>
          <a:endParaRPr lang="en-US"/>
        </a:p>
      </dgm:t>
    </dgm:pt>
    <dgm:pt modelId="{068F48A9-26FC-4F10-8768-424C9EE72617}" type="sibTrans" cxnId="{69DD7D58-E16F-4495-B381-3D51CC3F0CB2}">
      <dgm:prSet/>
      <dgm:spPr/>
      <dgm:t>
        <a:bodyPr/>
        <a:lstStyle/>
        <a:p>
          <a:endParaRPr lang="en-US"/>
        </a:p>
      </dgm:t>
    </dgm:pt>
    <dgm:pt modelId="{2C93C2EE-7C0F-4959-88BB-64B6DF792DE6}">
      <dgm:prSet/>
      <dgm:spPr/>
      <dgm:t>
        <a:bodyPr/>
        <a:lstStyle/>
        <a:p>
          <a:r>
            <a:rPr lang="en-US"/>
            <a:t>Implemented an internal mandatory COVID testing protocol for employees who were not vaccinated and voluntary for those who were vaccinated. </a:t>
          </a:r>
        </a:p>
      </dgm:t>
    </dgm:pt>
    <dgm:pt modelId="{16FAB7B6-0C3F-4026-95C3-F233C7491CBF}" type="parTrans" cxnId="{D0DA9892-BE73-4DDF-93EC-93DF95E7BBF5}">
      <dgm:prSet/>
      <dgm:spPr/>
      <dgm:t>
        <a:bodyPr/>
        <a:lstStyle/>
        <a:p>
          <a:endParaRPr lang="en-US"/>
        </a:p>
      </dgm:t>
    </dgm:pt>
    <dgm:pt modelId="{F7FD2A4C-370B-4621-B729-0B1FB2217441}" type="sibTrans" cxnId="{D0DA9892-BE73-4DDF-93EC-93DF95E7BBF5}">
      <dgm:prSet/>
      <dgm:spPr/>
      <dgm:t>
        <a:bodyPr/>
        <a:lstStyle/>
        <a:p>
          <a:endParaRPr lang="en-US"/>
        </a:p>
      </dgm:t>
    </dgm:pt>
    <dgm:pt modelId="{88B94AC8-340F-4BD6-84CF-535D15ADE035}">
      <dgm:prSet/>
      <dgm:spPr/>
      <dgm:t>
        <a:bodyPr/>
        <a:lstStyle/>
        <a:p>
          <a:r>
            <a:rPr lang="en-US"/>
            <a:t>Implemented wording on offer letters to new hires about providing their vaccination cards.</a:t>
          </a:r>
        </a:p>
      </dgm:t>
    </dgm:pt>
    <dgm:pt modelId="{1C386364-8AA5-427C-8E7C-303748B1040D}" type="parTrans" cxnId="{2C3B9372-18DC-4079-8240-990A5A1B0ED8}">
      <dgm:prSet/>
      <dgm:spPr/>
      <dgm:t>
        <a:bodyPr/>
        <a:lstStyle/>
        <a:p>
          <a:endParaRPr lang="en-US"/>
        </a:p>
      </dgm:t>
    </dgm:pt>
    <dgm:pt modelId="{8E4C6F2C-3187-432B-9D6D-99F136CCAEE7}" type="sibTrans" cxnId="{2C3B9372-18DC-4079-8240-990A5A1B0ED8}">
      <dgm:prSet/>
      <dgm:spPr/>
      <dgm:t>
        <a:bodyPr/>
        <a:lstStyle/>
        <a:p>
          <a:endParaRPr lang="en-US"/>
        </a:p>
      </dgm:t>
    </dgm:pt>
    <dgm:pt modelId="{22131CA5-76AA-4B15-AB49-38486B43A8B8}" type="pres">
      <dgm:prSet presAssocID="{0247C4E9-10BD-49D7-9E82-1C16F814CD0F}" presName="diagram" presStyleCnt="0">
        <dgm:presLayoutVars>
          <dgm:dir/>
          <dgm:resizeHandles val="exact"/>
        </dgm:presLayoutVars>
      </dgm:prSet>
      <dgm:spPr/>
    </dgm:pt>
    <dgm:pt modelId="{48D25EF6-1323-456D-A268-32979D502EC3}" type="pres">
      <dgm:prSet presAssocID="{48F2069B-3EC2-4093-843A-CAE219D574AB}" presName="node" presStyleLbl="node1" presStyleIdx="0" presStyleCnt="6">
        <dgm:presLayoutVars>
          <dgm:bulletEnabled val="1"/>
        </dgm:presLayoutVars>
      </dgm:prSet>
      <dgm:spPr/>
    </dgm:pt>
    <dgm:pt modelId="{8670FEB0-0A2B-49AE-8757-47CE6753675C}" type="pres">
      <dgm:prSet presAssocID="{17DA9ABB-105C-421D-BE94-3A7BB22F5F68}" presName="sibTrans" presStyleCnt="0"/>
      <dgm:spPr/>
    </dgm:pt>
    <dgm:pt modelId="{7895E604-C429-489F-BC8D-361978409FC7}" type="pres">
      <dgm:prSet presAssocID="{16C43E2A-14E7-491F-B527-E680D989C562}" presName="node" presStyleLbl="node1" presStyleIdx="1" presStyleCnt="6">
        <dgm:presLayoutVars>
          <dgm:bulletEnabled val="1"/>
        </dgm:presLayoutVars>
      </dgm:prSet>
      <dgm:spPr/>
    </dgm:pt>
    <dgm:pt modelId="{EE4C401F-A0D3-468A-84DF-07C25C5FF49D}" type="pres">
      <dgm:prSet presAssocID="{43FED7EE-2D32-43B6-9699-7882EFC7CE10}" presName="sibTrans" presStyleCnt="0"/>
      <dgm:spPr/>
    </dgm:pt>
    <dgm:pt modelId="{AD57683D-CF06-41BD-979F-8C40761EEDB4}" type="pres">
      <dgm:prSet presAssocID="{FAD4B7F0-FF3F-400B-924E-53D7BBCD3D1D}" presName="node" presStyleLbl="node1" presStyleIdx="2" presStyleCnt="6">
        <dgm:presLayoutVars>
          <dgm:bulletEnabled val="1"/>
        </dgm:presLayoutVars>
      </dgm:prSet>
      <dgm:spPr/>
    </dgm:pt>
    <dgm:pt modelId="{1205E714-2AD5-42DC-8EE2-C2519435FB34}" type="pres">
      <dgm:prSet presAssocID="{6F6949B5-1691-4378-AE06-1A7B6E5F02A2}" presName="sibTrans" presStyleCnt="0"/>
      <dgm:spPr/>
    </dgm:pt>
    <dgm:pt modelId="{90F567E6-DDDD-44E3-A733-B0432680233D}" type="pres">
      <dgm:prSet presAssocID="{8F432D24-3804-4B19-84FF-1670A5D4306C}" presName="node" presStyleLbl="node1" presStyleIdx="3" presStyleCnt="6">
        <dgm:presLayoutVars>
          <dgm:bulletEnabled val="1"/>
        </dgm:presLayoutVars>
      </dgm:prSet>
      <dgm:spPr/>
    </dgm:pt>
    <dgm:pt modelId="{4B5DCBE0-69E2-411A-A403-02A724664F6B}" type="pres">
      <dgm:prSet presAssocID="{068F48A9-26FC-4F10-8768-424C9EE72617}" presName="sibTrans" presStyleCnt="0"/>
      <dgm:spPr/>
    </dgm:pt>
    <dgm:pt modelId="{4F154909-E201-471E-A66E-DFAC7E774968}" type="pres">
      <dgm:prSet presAssocID="{2C93C2EE-7C0F-4959-88BB-64B6DF792DE6}" presName="node" presStyleLbl="node1" presStyleIdx="4" presStyleCnt="6">
        <dgm:presLayoutVars>
          <dgm:bulletEnabled val="1"/>
        </dgm:presLayoutVars>
      </dgm:prSet>
      <dgm:spPr/>
    </dgm:pt>
    <dgm:pt modelId="{1944D5DA-DA57-49A5-8BF9-E3D23D914DD5}" type="pres">
      <dgm:prSet presAssocID="{F7FD2A4C-370B-4621-B729-0B1FB2217441}" presName="sibTrans" presStyleCnt="0"/>
      <dgm:spPr/>
    </dgm:pt>
    <dgm:pt modelId="{371F0EB7-45AF-47B5-B70D-A72FBFFDC9A6}" type="pres">
      <dgm:prSet presAssocID="{88B94AC8-340F-4BD6-84CF-535D15ADE035}" presName="node" presStyleLbl="node1" presStyleIdx="5" presStyleCnt="6">
        <dgm:presLayoutVars>
          <dgm:bulletEnabled val="1"/>
        </dgm:presLayoutVars>
      </dgm:prSet>
      <dgm:spPr/>
    </dgm:pt>
  </dgm:ptLst>
  <dgm:cxnLst>
    <dgm:cxn modelId="{7CAA5B33-AB08-48ED-AE67-89679A0572F2}" type="presOf" srcId="{88B94AC8-340F-4BD6-84CF-535D15ADE035}" destId="{371F0EB7-45AF-47B5-B70D-A72FBFFDC9A6}" srcOrd="0" destOrd="0" presId="urn:microsoft.com/office/officeart/2005/8/layout/default"/>
    <dgm:cxn modelId="{82E28533-6C0A-4AA8-AFF0-87A882E48696}" srcId="{0247C4E9-10BD-49D7-9E82-1C16F814CD0F}" destId="{FAD4B7F0-FF3F-400B-924E-53D7BBCD3D1D}" srcOrd="2" destOrd="0" parTransId="{8AAA9FE5-5D90-46F1-89F7-CB2FDDD701A6}" sibTransId="{6F6949B5-1691-4378-AE06-1A7B6E5F02A2}"/>
    <dgm:cxn modelId="{42EFA53D-FCFA-4F2C-98C8-F6891FDAACC6}" type="presOf" srcId="{2C93C2EE-7C0F-4959-88BB-64B6DF792DE6}" destId="{4F154909-E201-471E-A66E-DFAC7E774968}" srcOrd="0" destOrd="0" presId="urn:microsoft.com/office/officeart/2005/8/layout/default"/>
    <dgm:cxn modelId="{CA0D3D46-75B4-4D82-A59A-CECA6362079D}" type="presOf" srcId="{16C43E2A-14E7-491F-B527-E680D989C562}" destId="{7895E604-C429-489F-BC8D-361978409FC7}" srcOrd="0" destOrd="0" presId="urn:microsoft.com/office/officeart/2005/8/layout/default"/>
    <dgm:cxn modelId="{C1B52F6D-187B-4CC2-A023-4F5E866EA9B4}" type="presOf" srcId="{8F432D24-3804-4B19-84FF-1670A5D4306C}" destId="{90F567E6-DDDD-44E3-A733-B0432680233D}" srcOrd="0" destOrd="0" presId="urn:microsoft.com/office/officeart/2005/8/layout/default"/>
    <dgm:cxn modelId="{A7A0C971-C3CE-4C31-BA9C-F50155C23C03}" type="presOf" srcId="{FAD4B7F0-FF3F-400B-924E-53D7BBCD3D1D}" destId="{AD57683D-CF06-41BD-979F-8C40761EEDB4}" srcOrd="0" destOrd="0" presId="urn:microsoft.com/office/officeart/2005/8/layout/default"/>
    <dgm:cxn modelId="{2C3B9372-18DC-4079-8240-990A5A1B0ED8}" srcId="{0247C4E9-10BD-49D7-9E82-1C16F814CD0F}" destId="{88B94AC8-340F-4BD6-84CF-535D15ADE035}" srcOrd="5" destOrd="0" parTransId="{1C386364-8AA5-427C-8E7C-303748B1040D}" sibTransId="{8E4C6F2C-3187-432B-9D6D-99F136CCAEE7}"/>
    <dgm:cxn modelId="{69DD7D58-E16F-4495-B381-3D51CC3F0CB2}" srcId="{0247C4E9-10BD-49D7-9E82-1C16F814CD0F}" destId="{8F432D24-3804-4B19-84FF-1670A5D4306C}" srcOrd="3" destOrd="0" parTransId="{FCF3BAF9-511B-421C-B895-1A694DAA8189}" sibTransId="{068F48A9-26FC-4F10-8768-424C9EE72617}"/>
    <dgm:cxn modelId="{D0DA9892-BE73-4DDF-93EC-93DF95E7BBF5}" srcId="{0247C4E9-10BD-49D7-9E82-1C16F814CD0F}" destId="{2C93C2EE-7C0F-4959-88BB-64B6DF792DE6}" srcOrd="4" destOrd="0" parTransId="{16FAB7B6-0C3F-4026-95C3-F233C7491CBF}" sibTransId="{F7FD2A4C-370B-4621-B729-0B1FB2217441}"/>
    <dgm:cxn modelId="{4E3156AD-6186-422D-AECB-9AED19BF93DD}" srcId="{0247C4E9-10BD-49D7-9E82-1C16F814CD0F}" destId="{48F2069B-3EC2-4093-843A-CAE219D574AB}" srcOrd="0" destOrd="0" parTransId="{EE3AC472-3FCD-4F49-948F-F624F0F1D13A}" sibTransId="{17DA9ABB-105C-421D-BE94-3A7BB22F5F68}"/>
    <dgm:cxn modelId="{DF52EAE6-E505-4657-A28C-8A6F6AB89620}" type="presOf" srcId="{0247C4E9-10BD-49D7-9E82-1C16F814CD0F}" destId="{22131CA5-76AA-4B15-AB49-38486B43A8B8}" srcOrd="0" destOrd="0" presId="urn:microsoft.com/office/officeart/2005/8/layout/default"/>
    <dgm:cxn modelId="{090C80ED-26A9-40AC-B3CE-B3675B26DC99}" srcId="{0247C4E9-10BD-49D7-9E82-1C16F814CD0F}" destId="{16C43E2A-14E7-491F-B527-E680D989C562}" srcOrd="1" destOrd="0" parTransId="{7FA60D7F-1FBD-41C4-9565-7CB1263E7A30}" sibTransId="{43FED7EE-2D32-43B6-9699-7882EFC7CE10}"/>
    <dgm:cxn modelId="{1CFBBCF6-F3E8-4E04-A0FA-0D52CA3FE835}" type="presOf" srcId="{48F2069B-3EC2-4093-843A-CAE219D574AB}" destId="{48D25EF6-1323-456D-A268-32979D502EC3}" srcOrd="0" destOrd="0" presId="urn:microsoft.com/office/officeart/2005/8/layout/default"/>
    <dgm:cxn modelId="{FA7AC2DB-C122-432D-B4C4-077E7516111E}" type="presParOf" srcId="{22131CA5-76AA-4B15-AB49-38486B43A8B8}" destId="{48D25EF6-1323-456D-A268-32979D502EC3}" srcOrd="0" destOrd="0" presId="urn:microsoft.com/office/officeart/2005/8/layout/default"/>
    <dgm:cxn modelId="{E6AB3150-CAEF-4EE5-8F9B-D8E83C5C1827}" type="presParOf" srcId="{22131CA5-76AA-4B15-AB49-38486B43A8B8}" destId="{8670FEB0-0A2B-49AE-8757-47CE6753675C}" srcOrd="1" destOrd="0" presId="urn:microsoft.com/office/officeart/2005/8/layout/default"/>
    <dgm:cxn modelId="{9CFD3ABE-9D04-4B3F-8944-7947B8AF26D4}" type="presParOf" srcId="{22131CA5-76AA-4B15-AB49-38486B43A8B8}" destId="{7895E604-C429-489F-BC8D-361978409FC7}" srcOrd="2" destOrd="0" presId="urn:microsoft.com/office/officeart/2005/8/layout/default"/>
    <dgm:cxn modelId="{BF46D5D7-F2A3-4FAE-8E21-F08AE9ECD9D4}" type="presParOf" srcId="{22131CA5-76AA-4B15-AB49-38486B43A8B8}" destId="{EE4C401F-A0D3-468A-84DF-07C25C5FF49D}" srcOrd="3" destOrd="0" presId="urn:microsoft.com/office/officeart/2005/8/layout/default"/>
    <dgm:cxn modelId="{B8390EAC-9CA9-480D-93D9-3177F9984121}" type="presParOf" srcId="{22131CA5-76AA-4B15-AB49-38486B43A8B8}" destId="{AD57683D-CF06-41BD-979F-8C40761EEDB4}" srcOrd="4" destOrd="0" presId="urn:microsoft.com/office/officeart/2005/8/layout/default"/>
    <dgm:cxn modelId="{FE7335F3-E037-40EA-A4CC-6EA27E7EE094}" type="presParOf" srcId="{22131CA5-76AA-4B15-AB49-38486B43A8B8}" destId="{1205E714-2AD5-42DC-8EE2-C2519435FB34}" srcOrd="5" destOrd="0" presId="urn:microsoft.com/office/officeart/2005/8/layout/default"/>
    <dgm:cxn modelId="{B51CBE69-98B9-458B-BBB0-9B88933751FF}" type="presParOf" srcId="{22131CA5-76AA-4B15-AB49-38486B43A8B8}" destId="{90F567E6-DDDD-44E3-A733-B0432680233D}" srcOrd="6" destOrd="0" presId="urn:microsoft.com/office/officeart/2005/8/layout/default"/>
    <dgm:cxn modelId="{4E817025-6B16-4244-858D-9F0048F47273}" type="presParOf" srcId="{22131CA5-76AA-4B15-AB49-38486B43A8B8}" destId="{4B5DCBE0-69E2-411A-A403-02A724664F6B}" srcOrd="7" destOrd="0" presId="urn:microsoft.com/office/officeart/2005/8/layout/default"/>
    <dgm:cxn modelId="{080D1162-F30E-49E9-A0C1-28A9CC1A3FE9}" type="presParOf" srcId="{22131CA5-76AA-4B15-AB49-38486B43A8B8}" destId="{4F154909-E201-471E-A66E-DFAC7E774968}" srcOrd="8" destOrd="0" presId="urn:microsoft.com/office/officeart/2005/8/layout/default"/>
    <dgm:cxn modelId="{15360680-8BFC-4238-853F-F4C7F165EA6D}" type="presParOf" srcId="{22131CA5-76AA-4B15-AB49-38486B43A8B8}" destId="{1944D5DA-DA57-49A5-8BF9-E3D23D914DD5}" srcOrd="9" destOrd="0" presId="urn:microsoft.com/office/officeart/2005/8/layout/default"/>
    <dgm:cxn modelId="{AE3550C3-813C-4B2A-908E-868DC6C64283}" type="presParOf" srcId="{22131CA5-76AA-4B15-AB49-38486B43A8B8}" destId="{371F0EB7-45AF-47B5-B70D-A72FBFFDC9A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3F9C72-BB36-46BC-85AC-ACD53433C0F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37B890C-2688-4EAB-9949-8CBD313788A4}">
      <dgm:prSet/>
      <dgm:spPr/>
      <dgm:t>
        <a:bodyPr/>
        <a:lstStyle/>
        <a:p>
          <a:r>
            <a:rPr lang="en-US"/>
            <a:t>Vaccinated numbers leveled off and remained around 70% for all employees but only at 64% for frontline employees. </a:t>
          </a:r>
        </a:p>
      </dgm:t>
    </dgm:pt>
    <dgm:pt modelId="{88CB7DD8-C4E1-4915-A7E6-C5614F6E4516}" type="parTrans" cxnId="{670ABA2D-A843-4E4D-B761-8A2037E7C042}">
      <dgm:prSet/>
      <dgm:spPr/>
      <dgm:t>
        <a:bodyPr/>
        <a:lstStyle/>
        <a:p>
          <a:endParaRPr lang="en-US"/>
        </a:p>
      </dgm:t>
    </dgm:pt>
    <dgm:pt modelId="{4FBB61EB-A67E-4A5E-BA43-FEF89A5CB6B1}" type="sibTrans" cxnId="{670ABA2D-A843-4E4D-B761-8A2037E7C042}">
      <dgm:prSet/>
      <dgm:spPr/>
      <dgm:t>
        <a:bodyPr/>
        <a:lstStyle/>
        <a:p>
          <a:endParaRPr lang="en-US"/>
        </a:p>
      </dgm:t>
    </dgm:pt>
    <dgm:pt modelId="{61BE1360-0235-4AA5-A8B9-D535EA49F5E8}">
      <dgm:prSet/>
      <dgm:spPr/>
      <dgm:t>
        <a:bodyPr/>
        <a:lstStyle/>
        <a:p>
          <a:r>
            <a:rPr lang="en-US"/>
            <a:t>The offer of Personal Time off was not going to entice the remaining hold outs. </a:t>
          </a:r>
        </a:p>
      </dgm:t>
    </dgm:pt>
    <dgm:pt modelId="{B86002F1-C6DE-4BB4-B55B-37E4FCBC096C}" type="parTrans" cxnId="{A3B05370-85E5-42B3-ADA6-BF12A71642BB}">
      <dgm:prSet/>
      <dgm:spPr/>
      <dgm:t>
        <a:bodyPr/>
        <a:lstStyle/>
        <a:p>
          <a:endParaRPr lang="en-US"/>
        </a:p>
      </dgm:t>
    </dgm:pt>
    <dgm:pt modelId="{0C64D061-D20F-4954-A693-03A4E518A6E3}" type="sibTrans" cxnId="{A3B05370-85E5-42B3-ADA6-BF12A71642BB}">
      <dgm:prSet/>
      <dgm:spPr/>
      <dgm:t>
        <a:bodyPr/>
        <a:lstStyle/>
        <a:p>
          <a:endParaRPr lang="en-US"/>
        </a:p>
      </dgm:t>
    </dgm:pt>
    <dgm:pt modelId="{CA1450A1-9D92-41BE-8F7F-AC16D163567F}">
      <dgm:prSet/>
      <dgm:spPr/>
      <dgm:t>
        <a:bodyPr/>
        <a:lstStyle/>
        <a:p>
          <a:r>
            <a:rPr lang="en-US"/>
            <a:t>Brining in medical staff to educate unvaccinated frontline employees to not move the numbers. </a:t>
          </a:r>
        </a:p>
      </dgm:t>
    </dgm:pt>
    <dgm:pt modelId="{C6942A92-CCF2-4D35-837C-FC68389DDBB3}" type="parTrans" cxnId="{3730C6AA-55E4-4267-BFE7-7DF15C84CF53}">
      <dgm:prSet/>
      <dgm:spPr/>
      <dgm:t>
        <a:bodyPr/>
        <a:lstStyle/>
        <a:p>
          <a:endParaRPr lang="en-US"/>
        </a:p>
      </dgm:t>
    </dgm:pt>
    <dgm:pt modelId="{675363B3-5BEA-4981-90B1-4F1C5FC5FC3E}" type="sibTrans" cxnId="{3730C6AA-55E4-4267-BFE7-7DF15C84CF53}">
      <dgm:prSet/>
      <dgm:spPr/>
      <dgm:t>
        <a:bodyPr/>
        <a:lstStyle/>
        <a:p>
          <a:endParaRPr lang="en-US"/>
        </a:p>
      </dgm:t>
    </dgm:pt>
    <dgm:pt modelId="{7AC7E327-297A-470F-94C7-A6E01E9367ED}">
      <dgm:prSet/>
      <dgm:spPr/>
      <dgm:t>
        <a:bodyPr/>
        <a:lstStyle/>
        <a:p>
          <a:r>
            <a:rPr lang="en-US"/>
            <a:t>To maintain an internal COVID testing program for unvaccinated employees without additional staffing and resources is unrealistic. </a:t>
          </a:r>
        </a:p>
      </dgm:t>
    </dgm:pt>
    <dgm:pt modelId="{42DF369A-8160-4C00-89D3-A93884A7661E}" type="parTrans" cxnId="{891A7F01-F388-4293-B780-B0411AAD0F1A}">
      <dgm:prSet/>
      <dgm:spPr/>
      <dgm:t>
        <a:bodyPr/>
        <a:lstStyle/>
        <a:p>
          <a:endParaRPr lang="en-US"/>
        </a:p>
      </dgm:t>
    </dgm:pt>
    <dgm:pt modelId="{2838C582-283A-4F8A-A1BF-0F3A43E78579}" type="sibTrans" cxnId="{891A7F01-F388-4293-B780-B0411AAD0F1A}">
      <dgm:prSet/>
      <dgm:spPr/>
      <dgm:t>
        <a:bodyPr/>
        <a:lstStyle/>
        <a:p>
          <a:endParaRPr lang="en-US"/>
        </a:p>
      </dgm:t>
    </dgm:pt>
    <dgm:pt modelId="{B910ED7D-CB02-496A-88D6-6DF23B152192}">
      <dgm:prSet/>
      <dgm:spPr/>
      <dgm:t>
        <a:bodyPr/>
        <a:lstStyle/>
        <a:p>
          <a:r>
            <a:rPr lang="en-US"/>
            <a:t>Within our COVID testing protocol policy, MST inserted language regarding reasonable accommodations that no employees requested. </a:t>
          </a:r>
        </a:p>
      </dgm:t>
    </dgm:pt>
    <dgm:pt modelId="{E0FCC4B6-6A38-4435-87AE-FB0D7425DA48}" type="parTrans" cxnId="{0164E306-B848-45E1-A781-0653F2A5C075}">
      <dgm:prSet/>
      <dgm:spPr/>
      <dgm:t>
        <a:bodyPr/>
        <a:lstStyle/>
        <a:p>
          <a:endParaRPr lang="en-US"/>
        </a:p>
      </dgm:t>
    </dgm:pt>
    <dgm:pt modelId="{9CF61CD8-3CDA-43C1-B1EE-BFDF47681049}" type="sibTrans" cxnId="{0164E306-B848-45E1-A781-0653F2A5C075}">
      <dgm:prSet/>
      <dgm:spPr/>
      <dgm:t>
        <a:bodyPr/>
        <a:lstStyle/>
        <a:p>
          <a:endParaRPr lang="en-US"/>
        </a:p>
      </dgm:t>
    </dgm:pt>
    <dgm:pt modelId="{7CD8D87B-FFB7-470E-853B-A17FD2C52173}">
      <dgm:prSet/>
      <dgm:spPr/>
      <dgm:t>
        <a:bodyPr/>
        <a:lstStyle/>
        <a:p>
          <a:r>
            <a:rPr lang="en-US"/>
            <a:t>At least two our employees are currently going through the progressive discipline process for refusal to test. </a:t>
          </a:r>
        </a:p>
      </dgm:t>
    </dgm:pt>
    <dgm:pt modelId="{F270AE23-DB27-4677-B1FA-FD5D22EE9472}" type="parTrans" cxnId="{4EA76BC8-01A1-4549-BDC4-B891E47A699B}">
      <dgm:prSet/>
      <dgm:spPr/>
      <dgm:t>
        <a:bodyPr/>
        <a:lstStyle/>
        <a:p>
          <a:endParaRPr lang="en-US"/>
        </a:p>
      </dgm:t>
    </dgm:pt>
    <dgm:pt modelId="{6ECC5A8A-E717-4E7D-A3E4-D46EE31E213F}" type="sibTrans" cxnId="{4EA76BC8-01A1-4549-BDC4-B891E47A699B}">
      <dgm:prSet/>
      <dgm:spPr/>
      <dgm:t>
        <a:bodyPr/>
        <a:lstStyle/>
        <a:p>
          <a:endParaRPr lang="en-US"/>
        </a:p>
      </dgm:t>
    </dgm:pt>
    <dgm:pt modelId="{AB8D26B4-395E-4881-AAA7-BE17644BA2CC}" type="pres">
      <dgm:prSet presAssocID="{D83F9C72-BB36-46BC-85AC-ACD53433C0F9}" presName="vert0" presStyleCnt="0">
        <dgm:presLayoutVars>
          <dgm:dir/>
          <dgm:animOne val="branch"/>
          <dgm:animLvl val="lvl"/>
        </dgm:presLayoutVars>
      </dgm:prSet>
      <dgm:spPr/>
    </dgm:pt>
    <dgm:pt modelId="{DF07DB19-A8B8-44F5-969F-D383EEC1DF89}" type="pres">
      <dgm:prSet presAssocID="{D37B890C-2688-4EAB-9949-8CBD313788A4}" presName="thickLine" presStyleLbl="alignNode1" presStyleIdx="0" presStyleCnt="6"/>
      <dgm:spPr/>
    </dgm:pt>
    <dgm:pt modelId="{FCE3D115-5048-44B1-8CC5-ADA689766153}" type="pres">
      <dgm:prSet presAssocID="{D37B890C-2688-4EAB-9949-8CBD313788A4}" presName="horz1" presStyleCnt="0"/>
      <dgm:spPr/>
    </dgm:pt>
    <dgm:pt modelId="{A3105B6C-4E49-424D-87CF-CEB72801B945}" type="pres">
      <dgm:prSet presAssocID="{D37B890C-2688-4EAB-9949-8CBD313788A4}" presName="tx1" presStyleLbl="revTx" presStyleIdx="0" presStyleCnt="6"/>
      <dgm:spPr/>
    </dgm:pt>
    <dgm:pt modelId="{F9C7BA11-1475-4F91-A402-DFCF13C030E0}" type="pres">
      <dgm:prSet presAssocID="{D37B890C-2688-4EAB-9949-8CBD313788A4}" presName="vert1" presStyleCnt="0"/>
      <dgm:spPr/>
    </dgm:pt>
    <dgm:pt modelId="{C5E53EE8-7218-45EC-82BF-5ADE3D5997AE}" type="pres">
      <dgm:prSet presAssocID="{61BE1360-0235-4AA5-A8B9-D535EA49F5E8}" presName="thickLine" presStyleLbl="alignNode1" presStyleIdx="1" presStyleCnt="6"/>
      <dgm:spPr/>
    </dgm:pt>
    <dgm:pt modelId="{3C504A38-4575-4B6F-889A-06917AEDAEE4}" type="pres">
      <dgm:prSet presAssocID="{61BE1360-0235-4AA5-A8B9-D535EA49F5E8}" presName="horz1" presStyleCnt="0"/>
      <dgm:spPr/>
    </dgm:pt>
    <dgm:pt modelId="{6F463CD6-D67A-41DC-89DA-4B59E2269B48}" type="pres">
      <dgm:prSet presAssocID="{61BE1360-0235-4AA5-A8B9-D535EA49F5E8}" presName="tx1" presStyleLbl="revTx" presStyleIdx="1" presStyleCnt="6"/>
      <dgm:spPr/>
    </dgm:pt>
    <dgm:pt modelId="{C495319C-722C-4086-BA74-6DFCCE0A3189}" type="pres">
      <dgm:prSet presAssocID="{61BE1360-0235-4AA5-A8B9-D535EA49F5E8}" presName="vert1" presStyleCnt="0"/>
      <dgm:spPr/>
    </dgm:pt>
    <dgm:pt modelId="{5B209C42-6141-4CB2-80B7-2A5BAF168F39}" type="pres">
      <dgm:prSet presAssocID="{CA1450A1-9D92-41BE-8F7F-AC16D163567F}" presName="thickLine" presStyleLbl="alignNode1" presStyleIdx="2" presStyleCnt="6"/>
      <dgm:spPr/>
    </dgm:pt>
    <dgm:pt modelId="{4F8EB9A1-49EF-4F57-ABD0-FC11671921E8}" type="pres">
      <dgm:prSet presAssocID="{CA1450A1-9D92-41BE-8F7F-AC16D163567F}" presName="horz1" presStyleCnt="0"/>
      <dgm:spPr/>
    </dgm:pt>
    <dgm:pt modelId="{D8A9C26E-9BDB-45FF-8E88-48F44B3DC4CD}" type="pres">
      <dgm:prSet presAssocID="{CA1450A1-9D92-41BE-8F7F-AC16D163567F}" presName="tx1" presStyleLbl="revTx" presStyleIdx="2" presStyleCnt="6"/>
      <dgm:spPr/>
    </dgm:pt>
    <dgm:pt modelId="{49A41D8E-93B6-46B1-8072-7D0150315961}" type="pres">
      <dgm:prSet presAssocID="{CA1450A1-9D92-41BE-8F7F-AC16D163567F}" presName="vert1" presStyleCnt="0"/>
      <dgm:spPr/>
    </dgm:pt>
    <dgm:pt modelId="{D1EC9164-FE2F-4693-9FF9-4B74A71D9199}" type="pres">
      <dgm:prSet presAssocID="{7AC7E327-297A-470F-94C7-A6E01E9367ED}" presName="thickLine" presStyleLbl="alignNode1" presStyleIdx="3" presStyleCnt="6"/>
      <dgm:spPr/>
    </dgm:pt>
    <dgm:pt modelId="{CFD2F9B7-D45D-460D-9B25-7B1274F11F14}" type="pres">
      <dgm:prSet presAssocID="{7AC7E327-297A-470F-94C7-A6E01E9367ED}" presName="horz1" presStyleCnt="0"/>
      <dgm:spPr/>
    </dgm:pt>
    <dgm:pt modelId="{F20261BE-FD0F-4C28-B1E1-FA620449DC54}" type="pres">
      <dgm:prSet presAssocID="{7AC7E327-297A-470F-94C7-A6E01E9367ED}" presName="tx1" presStyleLbl="revTx" presStyleIdx="3" presStyleCnt="6"/>
      <dgm:spPr/>
    </dgm:pt>
    <dgm:pt modelId="{A642D30A-38AC-4A87-8BC2-C48603EC83BA}" type="pres">
      <dgm:prSet presAssocID="{7AC7E327-297A-470F-94C7-A6E01E9367ED}" presName="vert1" presStyleCnt="0"/>
      <dgm:spPr/>
    </dgm:pt>
    <dgm:pt modelId="{4604ADAE-BA06-4702-977F-76824EA66E3D}" type="pres">
      <dgm:prSet presAssocID="{B910ED7D-CB02-496A-88D6-6DF23B152192}" presName="thickLine" presStyleLbl="alignNode1" presStyleIdx="4" presStyleCnt="6"/>
      <dgm:spPr/>
    </dgm:pt>
    <dgm:pt modelId="{263E10F3-6745-4C19-977E-66F2248A735B}" type="pres">
      <dgm:prSet presAssocID="{B910ED7D-CB02-496A-88D6-6DF23B152192}" presName="horz1" presStyleCnt="0"/>
      <dgm:spPr/>
    </dgm:pt>
    <dgm:pt modelId="{9BE5C149-DF36-44F8-8AC9-23942D083EAC}" type="pres">
      <dgm:prSet presAssocID="{B910ED7D-CB02-496A-88D6-6DF23B152192}" presName="tx1" presStyleLbl="revTx" presStyleIdx="4" presStyleCnt="6"/>
      <dgm:spPr/>
    </dgm:pt>
    <dgm:pt modelId="{9FB88877-92A5-4519-B45D-0F6579D8C46C}" type="pres">
      <dgm:prSet presAssocID="{B910ED7D-CB02-496A-88D6-6DF23B152192}" presName="vert1" presStyleCnt="0"/>
      <dgm:spPr/>
    </dgm:pt>
    <dgm:pt modelId="{3369C8A9-F07A-4881-8D6A-777006AB027C}" type="pres">
      <dgm:prSet presAssocID="{7CD8D87B-FFB7-470E-853B-A17FD2C52173}" presName="thickLine" presStyleLbl="alignNode1" presStyleIdx="5" presStyleCnt="6"/>
      <dgm:spPr/>
    </dgm:pt>
    <dgm:pt modelId="{89A91A16-8ADF-422B-BD01-1D54B0B67C8A}" type="pres">
      <dgm:prSet presAssocID="{7CD8D87B-FFB7-470E-853B-A17FD2C52173}" presName="horz1" presStyleCnt="0"/>
      <dgm:spPr/>
    </dgm:pt>
    <dgm:pt modelId="{ECBA31C0-3826-4687-949E-AE2DEA6AEF96}" type="pres">
      <dgm:prSet presAssocID="{7CD8D87B-FFB7-470E-853B-A17FD2C52173}" presName="tx1" presStyleLbl="revTx" presStyleIdx="5" presStyleCnt="6"/>
      <dgm:spPr/>
    </dgm:pt>
    <dgm:pt modelId="{0F1C47F2-5A48-40B4-A612-71BE95D91AF1}" type="pres">
      <dgm:prSet presAssocID="{7CD8D87B-FFB7-470E-853B-A17FD2C52173}" presName="vert1" presStyleCnt="0"/>
      <dgm:spPr/>
    </dgm:pt>
  </dgm:ptLst>
  <dgm:cxnLst>
    <dgm:cxn modelId="{8F527800-7134-4DB3-9493-8156B19BE3AB}" type="presOf" srcId="{D37B890C-2688-4EAB-9949-8CBD313788A4}" destId="{A3105B6C-4E49-424D-87CF-CEB72801B945}" srcOrd="0" destOrd="0" presId="urn:microsoft.com/office/officeart/2008/layout/LinedList"/>
    <dgm:cxn modelId="{891A7F01-F388-4293-B780-B0411AAD0F1A}" srcId="{D83F9C72-BB36-46BC-85AC-ACD53433C0F9}" destId="{7AC7E327-297A-470F-94C7-A6E01E9367ED}" srcOrd="3" destOrd="0" parTransId="{42DF369A-8160-4C00-89D3-A93884A7661E}" sibTransId="{2838C582-283A-4F8A-A1BF-0F3A43E78579}"/>
    <dgm:cxn modelId="{0164E306-B848-45E1-A781-0653F2A5C075}" srcId="{D83F9C72-BB36-46BC-85AC-ACD53433C0F9}" destId="{B910ED7D-CB02-496A-88D6-6DF23B152192}" srcOrd="4" destOrd="0" parTransId="{E0FCC4B6-6A38-4435-87AE-FB0D7425DA48}" sibTransId="{9CF61CD8-3CDA-43C1-B1EE-BFDF47681049}"/>
    <dgm:cxn modelId="{670ABA2D-A843-4E4D-B761-8A2037E7C042}" srcId="{D83F9C72-BB36-46BC-85AC-ACD53433C0F9}" destId="{D37B890C-2688-4EAB-9949-8CBD313788A4}" srcOrd="0" destOrd="0" parTransId="{88CB7DD8-C4E1-4915-A7E6-C5614F6E4516}" sibTransId="{4FBB61EB-A67E-4A5E-BA43-FEF89A5CB6B1}"/>
    <dgm:cxn modelId="{05BF4935-4D69-4873-A1A7-E5B373FCC875}" type="presOf" srcId="{7AC7E327-297A-470F-94C7-A6E01E9367ED}" destId="{F20261BE-FD0F-4C28-B1E1-FA620449DC54}" srcOrd="0" destOrd="0" presId="urn:microsoft.com/office/officeart/2008/layout/LinedList"/>
    <dgm:cxn modelId="{A3B05370-85E5-42B3-ADA6-BF12A71642BB}" srcId="{D83F9C72-BB36-46BC-85AC-ACD53433C0F9}" destId="{61BE1360-0235-4AA5-A8B9-D535EA49F5E8}" srcOrd="1" destOrd="0" parTransId="{B86002F1-C6DE-4BB4-B55B-37E4FCBC096C}" sibTransId="{0C64D061-D20F-4954-A693-03A4E518A6E3}"/>
    <dgm:cxn modelId="{70FB6A78-33F6-4C07-8933-B997E8CE6B35}" type="presOf" srcId="{D83F9C72-BB36-46BC-85AC-ACD53433C0F9}" destId="{AB8D26B4-395E-4881-AAA7-BE17644BA2CC}" srcOrd="0" destOrd="0" presId="urn:microsoft.com/office/officeart/2008/layout/LinedList"/>
    <dgm:cxn modelId="{0669A59E-4BDA-4A31-BE2A-C38072378F82}" type="presOf" srcId="{CA1450A1-9D92-41BE-8F7F-AC16D163567F}" destId="{D8A9C26E-9BDB-45FF-8E88-48F44B3DC4CD}" srcOrd="0" destOrd="0" presId="urn:microsoft.com/office/officeart/2008/layout/LinedList"/>
    <dgm:cxn modelId="{3730C6AA-55E4-4267-BFE7-7DF15C84CF53}" srcId="{D83F9C72-BB36-46BC-85AC-ACD53433C0F9}" destId="{CA1450A1-9D92-41BE-8F7F-AC16D163567F}" srcOrd="2" destOrd="0" parTransId="{C6942A92-CCF2-4D35-837C-FC68389DDBB3}" sibTransId="{675363B3-5BEA-4981-90B1-4F1C5FC5FC3E}"/>
    <dgm:cxn modelId="{9F9387C3-3F28-4D15-A989-A938AFA738B2}" type="presOf" srcId="{61BE1360-0235-4AA5-A8B9-D535EA49F5E8}" destId="{6F463CD6-D67A-41DC-89DA-4B59E2269B48}" srcOrd="0" destOrd="0" presId="urn:microsoft.com/office/officeart/2008/layout/LinedList"/>
    <dgm:cxn modelId="{4EA76BC8-01A1-4549-BDC4-B891E47A699B}" srcId="{D83F9C72-BB36-46BC-85AC-ACD53433C0F9}" destId="{7CD8D87B-FFB7-470E-853B-A17FD2C52173}" srcOrd="5" destOrd="0" parTransId="{F270AE23-DB27-4677-B1FA-FD5D22EE9472}" sibTransId="{6ECC5A8A-E717-4E7D-A3E4-D46EE31E213F}"/>
    <dgm:cxn modelId="{2F853DF6-29BA-464F-A07A-2F5B485F3F80}" type="presOf" srcId="{B910ED7D-CB02-496A-88D6-6DF23B152192}" destId="{9BE5C149-DF36-44F8-8AC9-23942D083EAC}" srcOrd="0" destOrd="0" presId="urn:microsoft.com/office/officeart/2008/layout/LinedList"/>
    <dgm:cxn modelId="{31464DF6-3D15-47AF-A2E7-3D302ED0681C}" type="presOf" srcId="{7CD8D87B-FFB7-470E-853B-A17FD2C52173}" destId="{ECBA31C0-3826-4687-949E-AE2DEA6AEF96}" srcOrd="0" destOrd="0" presId="urn:microsoft.com/office/officeart/2008/layout/LinedList"/>
    <dgm:cxn modelId="{CFC8A22E-25C9-4555-8382-54FEF9072220}" type="presParOf" srcId="{AB8D26B4-395E-4881-AAA7-BE17644BA2CC}" destId="{DF07DB19-A8B8-44F5-969F-D383EEC1DF89}" srcOrd="0" destOrd="0" presId="urn:microsoft.com/office/officeart/2008/layout/LinedList"/>
    <dgm:cxn modelId="{200505D5-CFA1-4C54-AF1E-3445A4BC3E49}" type="presParOf" srcId="{AB8D26B4-395E-4881-AAA7-BE17644BA2CC}" destId="{FCE3D115-5048-44B1-8CC5-ADA689766153}" srcOrd="1" destOrd="0" presId="urn:microsoft.com/office/officeart/2008/layout/LinedList"/>
    <dgm:cxn modelId="{995F3CEF-B84F-459F-B81B-F5B8C45946AA}" type="presParOf" srcId="{FCE3D115-5048-44B1-8CC5-ADA689766153}" destId="{A3105B6C-4E49-424D-87CF-CEB72801B945}" srcOrd="0" destOrd="0" presId="urn:microsoft.com/office/officeart/2008/layout/LinedList"/>
    <dgm:cxn modelId="{DB6D74DB-7623-42B6-B26D-E7ADC72E917E}" type="presParOf" srcId="{FCE3D115-5048-44B1-8CC5-ADA689766153}" destId="{F9C7BA11-1475-4F91-A402-DFCF13C030E0}" srcOrd="1" destOrd="0" presId="urn:microsoft.com/office/officeart/2008/layout/LinedList"/>
    <dgm:cxn modelId="{7F292391-B6EF-43A9-8965-4E640EBF6BA8}" type="presParOf" srcId="{AB8D26B4-395E-4881-AAA7-BE17644BA2CC}" destId="{C5E53EE8-7218-45EC-82BF-5ADE3D5997AE}" srcOrd="2" destOrd="0" presId="urn:microsoft.com/office/officeart/2008/layout/LinedList"/>
    <dgm:cxn modelId="{CD1AD98E-11AC-4D97-AFC3-F6B81FAE6BBF}" type="presParOf" srcId="{AB8D26B4-395E-4881-AAA7-BE17644BA2CC}" destId="{3C504A38-4575-4B6F-889A-06917AEDAEE4}" srcOrd="3" destOrd="0" presId="urn:microsoft.com/office/officeart/2008/layout/LinedList"/>
    <dgm:cxn modelId="{4C50B669-0875-4B0C-8656-562BE81430AD}" type="presParOf" srcId="{3C504A38-4575-4B6F-889A-06917AEDAEE4}" destId="{6F463CD6-D67A-41DC-89DA-4B59E2269B48}" srcOrd="0" destOrd="0" presId="urn:microsoft.com/office/officeart/2008/layout/LinedList"/>
    <dgm:cxn modelId="{DEEBC5F0-7A0B-4E57-A8EA-49554BC2BF00}" type="presParOf" srcId="{3C504A38-4575-4B6F-889A-06917AEDAEE4}" destId="{C495319C-722C-4086-BA74-6DFCCE0A3189}" srcOrd="1" destOrd="0" presId="urn:microsoft.com/office/officeart/2008/layout/LinedList"/>
    <dgm:cxn modelId="{7E3F465D-0D20-4714-A149-B127C3C71CDE}" type="presParOf" srcId="{AB8D26B4-395E-4881-AAA7-BE17644BA2CC}" destId="{5B209C42-6141-4CB2-80B7-2A5BAF168F39}" srcOrd="4" destOrd="0" presId="urn:microsoft.com/office/officeart/2008/layout/LinedList"/>
    <dgm:cxn modelId="{AC0C567D-36EB-4BBB-8246-780F23C45396}" type="presParOf" srcId="{AB8D26B4-395E-4881-AAA7-BE17644BA2CC}" destId="{4F8EB9A1-49EF-4F57-ABD0-FC11671921E8}" srcOrd="5" destOrd="0" presId="urn:microsoft.com/office/officeart/2008/layout/LinedList"/>
    <dgm:cxn modelId="{959B99BC-4735-42FD-A347-927A80451A30}" type="presParOf" srcId="{4F8EB9A1-49EF-4F57-ABD0-FC11671921E8}" destId="{D8A9C26E-9BDB-45FF-8E88-48F44B3DC4CD}" srcOrd="0" destOrd="0" presId="urn:microsoft.com/office/officeart/2008/layout/LinedList"/>
    <dgm:cxn modelId="{4E0CABC9-7FC8-4D88-BE55-03742D2B276B}" type="presParOf" srcId="{4F8EB9A1-49EF-4F57-ABD0-FC11671921E8}" destId="{49A41D8E-93B6-46B1-8072-7D0150315961}" srcOrd="1" destOrd="0" presId="urn:microsoft.com/office/officeart/2008/layout/LinedList"/>
    <dgm:cxn modelId="{324B0AA2-4BCF-4384-A6F8-710185EFC896}" type="presParOf" srcId="{AB8D26B4-395E-4881-AAA7-BE17644BA2CC}" destId="{D1EC9164-FE2F-4693-9FF9-4B74A71D9199}" srcOrd="6" destOrd="0" presId="urn:microsoft.com/office/officeart/2008/layout/LinedList"/>
    <dgm:cxn modelId="{B0FA318F-F5E7-46BE-A3CB-93EC571266E4}" type="presParOf" srcId="{AB8D26B4-395E-4881-AAA7-BE17644BA2CC}" destId="{CFD2F9B7-D45D-460D-9B25-7B1274F11F14}" srcOrd="7" destOrd="0" presId="urn:microsoft.com/office/officeart/2008/layout/LinedList"/>
    <dgm:cxn modelId="{5A1E2A1B-843B-4D6D-AB3E-E17A30721EA2}" type="presParOf" srcId="{CFD2F9B7-D45D-460D-9B25-7B1274F11F14}" destId="{F20261BE-FD0F-4C28-B1E1-FA620449DC54}" srcOrd="0" destOrd="0" presId="urn:microsoft.com/office/officeart/2008/layout/LinedList"/>
    <dgm:cxn modelId="{282F0068-1D84-432E-90CA-14C59273915D}" type="presParOf" srcId="{CFD2F9B7-D45D-460D-9B25-7B1274F11F14}" destId="{A642D30A-38AC-4A87-8BC2-C48603EC83BA}" srcOrd="1" destOrd="0" presId="urn:microsoft.com/office/officeart/2008/layout/LinedList"/>
    <dgm:cxn modelId="{82C3087E-438D-4EEC-892D-588117F1E89D}" type="presParOf" srcId="{AB8D26B4-395E-4881-AAA7-BE17644BA2CC}" destId="{4604ADAE-BA06-4702-977F-76824EA66E3D}" srcOrd="8" destOrd="0" presId="urn:microsoft.com/office/officeart/2008/layout/LinedList"/>
    <dgm:cxn modelId="{F53D794F-A1C8-4AD1-A439-66A203619E73}" type="presParOf" srcId="{AB8D26B4-395E-4881-AAA7-BE17644BA2CC}" destId="{263E10F3-6745-4C19-977E-66F2248A735B}" srcOrd="9" destOrd="0" presId="urn:microsoft.com/office/officeart/2008/layout/LinedList"/>
    <dgm:cxn modelId="{2C334152-8CBB-4CBB-AE8C-0B94372E5C30}" type="presParOf" srcId="{263E10F3-6745-4C19-977E-66F2248A735B}" destId="{9BE5C149-DF36-44F8-8AC9-23942D083EAC}" srcOrd="0" destOrd="0" presId="urn:microsoft.com/office/officeart/2008/layout/LinedList"/>
    <dgm:cxn modelId="{3E8B500F-75DC-48A0-87B2-1A72BB937BDA}" type="presParOf" srcId="{263E10F3-6745-4C19-977E-66F2248A735B}" destId="{9FB88877-92A5-4519-B45D-0F6579D8C46C}" srcOrd="1" destOrd="0" presId="urn:microsoft.com/office/officeart/2008/layout/LinedList"/>
    <dgm:cxn modelId="{6CCB24A3-C25A-4C99-A63F-D60780BD4491}" type="presParOf" srcId="{AB8D26B4-395E-4881-AAA7-BE17644BA2CC}" destId="{3369C8A9-F07A-4881-8D6A-777006AB027C}" srcOrd="10" destOrd="0" presId="urn:microsoft.com/office/officeart/2008/layout/LinedList"/>
    <dgm:cxn modelId="{E7081820-90D3-49E5-AE3A-9C43ABBB1FC2}" type="presParOf" srcId="{AB8D26B4-395E-4881-AAA7-BE17644BA2CC}" destId="{89A91A16-8ADF-422B-BD01-1D54B0B67C8A}" srcOrd="11" destOrd="0" presId="urn:microsoft.com/office/officeart/2008/layout/LinedList"/>
    <dgm:cxn modelId="{EA285DF6-F981-4919-A828-EE57DB89D8EB}" type="presParOf" srcId="{89A91A16-8ADF-422B-BD01-1D54B0B67C8A}" destId="{ECBA31C0-3826-4687-949E-AE2DEA6AEF96}" srcOrd="0" destOrd="0" presId="urn:microsoft.com/office/officeart/2008/layout/LinedList"/>
    <dgm:cxn modelId="{D3616DE5-BC6F-4010-98CD-19970A3E2812}" type="presParOf" srcId="{89A91A16-8ADF-422B-BD01-1D54B0B67C8A}" destId="{0F1C47F2-5A48-40B4-A612-71BE95D91AF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5489AA4-82E4-4693-82DB-15F85AB123EF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88D749-F9A1-43D7-BE0D-995FB30622B6}">
      <dgm:prSet/>
      <dgm:spPr/>
      <dgm:t>
        <a:bodyPr/>
        <a:lstStyle/>
        <a:p>
          <a:r>
            <a:rPr lang="en-US"/>
            <a:t>Have</a:t>
          </a:r>
        </a:p>
      </dgm:t>
    </dgm:pt>
    <dgm:pt modelId="{9715B98B-3E0F-40F6-B180-FC1AC15F0F10}" type="parTrans" cxnId="{4554246E-F156-4196-A0D3-4C7E3C02A243}">
      <dgm:prSet/>
      <dgm:spPr/>
      <dgm:t>
        <a:bodyPr/>
        <a:lstStyle/>
        <a:p>
          <a:endParaRPr lang="en-US"/>
        </a:p>
      </dgm:t>
    </dgm:pt>
    <dgm:pt modelId="{9FBD3392-6000-412B-8581-0F96422CF0C2}" type="sibTrans" cxnId="{4554246E-F156-4196-A0D3-4C7E3C02A243}">
      <dgm:prSet/>
      <dgm:spPr/>
      <dgm:t>
        <a:bodyPr/>
        <a:lstStyle/>
        <a:p>
          <a:endParaRPr lang="en-US"/>
        </a:p>
      </dgm:t>
    </dgm:pt>
    <dgm:pt modelId="{D7B8A410-B8F0-4B54-8607-4701B3B63114}">
      <dgm:prSet/>
      <dgm:spPr/>
      <dgm:t>
        <a:bodyPr/>
        <a:lstStyle/>
        <a:p>
          <a:r>
            <a:rPr lang="en-US"/>
            <a:t>Have continuous and on-going conversations with your stakeholders (Employee Union and Board Members).</a:t>
          </a:r>
        </a:p>
      </dgm:t>
    </dgm:pt>
    <dgm:pt modelId="{517744CC-9906-46C0-97E9-2E190109AFFC}" type="parTrans" cxnId="{BE3D2984-FDC4-45C0-9AEA-DB198C7BB61B}">
      <dgm:prSet/>
      <dgm:spPr/>
      <dgm:t>
        <a:bodyPr/>
        <a:lstStyle/>
        <a:p>
          <a:endParaRPr lang="en-US"/>
        </a:p>
      </dgm:t>
    </dgm:pt>
    <dgm:pt modelId="{BD392180-E2D9-4E40-82DB-96ABFD2E7B88}" type="sibTrans" cxnId="{BE3D2984-FDC4-45C0-9AEA-DB198C7BB61B}">
      <dgm:prSet/>
      <dgm:spPr/>
      <dgm:t>
        <a:bodyPr/>
        <a:lstStyle/>
        <a:p>
          <a:endParaRPr lang="en-US"/>
        </a:p>
      </dgm:t>
    </dgm:pt>
    <dgm:pt modelId="{083D42A1-3168-4513-8777-EA8A29A4C943}">
      <dgm:prSet/>
      <dgm:spPr/>
      <dgm:t>
        <a:bodyPr/>
        <a:lstStyle/>
        <a:p>
          <a:r>
            <a:rPr lang="en-US"/>
            <a:t>Educate</a:t>
          </a:r>
        </a:p>
      </dgm:t>
    </dgm:pt>
    <dgm:pt modelId="{92D6C7BC-AF59-4B6C-8B80-2D2EEFE78679}" type="parTrans" cxnId="{750D2ADA-F9F4-49F7-9E5D-88C3D2411DA1}">
      <dgm:prSet/>
      <dgm:spPr/>
      <dgm:t>
        <a:bodyPr/>
        <a:lstStyle/>
        <a:p>
          <a:endParaRPr lang="en-US"/>
        </a:p>
      </dgm:t>
    </dgm:pt>
    <dgm:pt modelId="{C8A73FBB-1C98-4A55-B8A3-581744631FD0}" type="sibTrans" cxnId="{750D2ADA-F9F4-49F7-9E5D-88C3D2411DA1}">
      <dgm:prSet/>
      <dgm:spPr/>
      <dgm:t>
        <a:bodyPr/>
        <a:lstStyle/>
        <a:p>
          <a:endParaRPr lang="en-US"/>
        </a:p>
      </dgm:t>
    </dgm:pt>
    <dgm:pt modelId="{8CEB8365-FE50-4D79-B56B-F20638FD6752}">
      <dgm:prSet/>
      <dgm:spPr/>
      <dgm:t>
        <a:bodyPr/>
        <a:lstStyle/>
        <a:p>
          <a:r>
            <a:rPr lang="en-US"/>
            <a:t>Educate yourself on the standing of current court cases and regulatory guidance. </a:t>
          </a:r>
        </a:p>
      </dgm:t>
    </dgm:pt>
    <dgm:pt modelId="{FC3C0CDB-1A70-46BE-934B-DFC208307A49}" type="parTrans" cxnId="{F8F7433C-F08C-4782-BBF6-71B2A32F5743}">
      <dgm:prSet/>
      <dgm:spPr/>
      <dgm:t>
        <a:bodyPr/>
        <a:lstStyle/>
        <a:p>
          <a:endParaRPr lang="en-US"/>
        </a:p>
      </dgm:t>
    </dgm:pt>
    <dgm:pt modelId="{C4C8A4F7-AE86-481B-B0C0-E66C1B313620}" type="sibTrans" cxnId="{F8F7433C-F08C-4782-BBF6-71B2A32F5743}">
      <dgm:prSet/>
      <dgm:spPr/>
      <dgm:t>
        <a:bodyPr/>
        <a:lstStyle/>
        <a:p>
          <a:endParaRPr lang="en-US"/>
        </a:p>
      </dgm:t>
    </dgm:pt>
    <dgm:pt modelId="{8DF51380-E0C2-4D89-82D3-9CBA6E4DCEFB}">
      <dgm:prSet/>
      <dgm:spPr/>
      <dgm:t>
        <a:bodyPr/>
        <a:lstStyle/>
        <a:p>
          <a:r>
            <a:rPr lang="en-US"/>
            <a:t>Make</a:t>
          </a:r>
        </a:p>
      </dgm:t>
    </dgm:pt>
    <dgm:pt modelId="{F969B972-9E64-437C-8FD4-345B81BE01F7}" type="parTrans" cxnId="{30219731-356C-44DE-A384-1A9ED4017518}">
      <dgm:prSet/>
      <dgm:spPr/>
      <dgm:t>
        <a:bodyPr/>
        <a:lstStyle/>
        <a:p>
          <a:endParaRPr lang="en-US"/>
        </a:p>
      </dgm:t>
    </dgm:pt>
    <dgm:pt modelId="{2328EA68-739E-4D08-BE92-E38190CB8E9C}" type="sibTrans" cxnId="{30219731-356C-44DE-A384-1A9ED4017518}">
      <dgm:prSet/>
      <dgm:spPr/>
      <dgm:t>
        <a:bodyPr/>
        <a:lstStyle/>
        <a:p>
          <a:endParaRPr lang="en-US"/>
        </a:p>
      </dgm:t>
    </dgm:pt>
    <dgm:pt modelId="{E1C4593C-1F38-4845-80EF-CF499ADB0649}">
      <dgm:prSet/>
      <dgm:spPr/>
      <dgm:t>
        <a:bodyPr/>
        <a:lstStyle/>
        <a:p>
          <a:r>
            <a:rPr lang="en-US"/>
            <a:t>Make sure that your policy includes a process for an employee to seek a reasonable accommodation to medical issues or religious beliefs. </a:t>
          </a:r>
        </a:p>
      </dgm:t>
    </dgm:pt>
    <dgm:pt modelId="{1A57D674-34F9-42F6-8FBA-1550A659055F}" type="parTrans" cxnId="{C80CA5CD-467A-40F1-B556-EE138527F39B}">
      <dgm:prSet/>
      <dgm:spPr/>
      <dgm:t>
        <a:bodyPr/>
        <a:lstStyle/>
        <a:p>
          <a:endParaRPr lang="en-US"/>
        </a:p>
      </dgm:t>
    </dgm:pt>
    <dgm:pt modelId="{E8094E9A-BAC9-4913-98B5-45CDB4EB2AC0}" type="sibTrans" cxnId="{C80CA5CD-467A-40F1-B556-EE138527F39B}">
      <dgm:prSet/>
      <dgm:spPr/>
      <dgm:t>
        <a:bodyPr/>
        <a:lstStyle/>
        <a:p>
          <a:endParaRPr lang="en-US"/>
        </a:p>
      </dgm:t>
    </dgm:pt>
    <dgm:pt modelId="{680C4843-0FD0-470D-8B42-BB51D7D4D886}">
      <dgm:prSet/>
      <dgm:spPr/>
      <dgm:t>
        <a:bodyPr/>
        <a:lstStyle/>
        <a:p>
          <a:r>
            <a:rPr lang="en-US"/>
            <a:t>Establish</a:t>
          </a:r>
        </a:p>
      </dgm:t>
    </dgm:pt>
    <dgm:pt modelId="{48186127-B26C-46B0-ADBC-577C4C88210B}" type="parTrans" cxnId="{26455895-91BF-474A-860E-557F00EED0A7}">
      <dgm:prSet/>
      <dgm:spPr/>
      <dgm:t>
        <a:bodyPr/>
        <a:lstStyle/>
        <a:p>
          <a:endParaRPr lang="en-US"/>
        </a:p>
      </dgm:t>
    </dgm:pt>
    <dgm:pt modelId="{6F3E7101-E7D3-4064-BEB6-E5877B06A9D8}" type="sibTrans" cxnId="{26455895-91BF-474A-860E-557F00EED0A7}">
      <dgm:prSet/>
      <dgm:spPr/>
      <dgm:t>
        <a:bodyPr/>
        <a:lstStyle/>
        <a:p>
          <a:endParaRPr lang="en-US"/>
        </a:p>
      </dgm:t>
    </dgm:pt>
    <dgm:pt modelId="{E482588A-BB74-4B7D-A73C-076B02584452}">
      <dgm:prSet/>
      <dgm:spPr/>
      <dgm:t>
        <a:bodyPr/>
        <a:lstStyle/>
        <a:p>
          <a:r>
            <a:rPr lang="en-US"/>
            <a:t>Establish a separate work group that has forms and a process to review, approve or deny reasonable accommodation requests. (The same employees should not be running the vaccination program and the reasonable accommodation).</a:t>
          </a:r>
        </a:p>
      </dgm:t>
    </dgm:pt>
    <dgm:pt modelId="{ECC29077-C52F-4167-A22A-B70F981CF0E4}" type="parTrans" cxnId="{8C5E1774-95F9-4C28-844E-2FAA99B3ACB4}">
      <dgm:prSet/>
      <dgm:spPr/>
      <dgm:t>
        <a:bodyPr/>
        <a:lstStyle/>
        <a:p>
          <a:endParaRPr lang="en-US"/>
        </a:p>
      </dgm:t>
    </dgm:pt>
    <dgm:pt modelId="{1E7790A6-335D-4722-B5A1-F1599E796A35}" type="sibTrans" cxnId="{8C5E1774-95F9-4C28-844E-2FAA99B3ACB4}">
      <dgm:prSet/>
      <dgm:spPr/>
      <dgm:t>
        <a:bodyPr/>
        <a:lstStyle/>
        <a:p>
          <a:endParaRPr lang="en-US"/>
        </a:p>
      </dgm:t>
    </dgm:pt>
    <dgm:pt modelId="{9C3D875B-C2E2-4702-8C48-08D8B73F5BD8}">
      <dgm:prSet/>
      <dgm:spPr/>
      <dgm:t>
        <a:bodyPr/>
        <a:lstStyle/>
        <a:p>
          <a:r>
            <a:rPr lang="en-US"/>
            <a:t>Include</a:t>
          </a:r>
        </a:p>
      </dgm:t>
    </dgm:pt>
    <dgm:pt modelId="{4BCBC6FC-AA66-4933-BCD8-51233E72C8CC}" type="parTrans" cxnId="{E3B979F6-7448-4B00-9B60-9399D7ADF471}">
      <dgm:prSet/>
      <dgm:spPr/>
      <dgm:t>
        <a:bodyPr/>
        <a:lstStyle/>
        <a:p>
          <a:endParaRPr lang="en-US"/>
        </a:p>
      </dgm:t>
    </dgm:pt>
    <dgm:pt modelId="{3A44917F-4B41-4B47-94B7-F3BAECF5ACDC}" type="sibTrans" cxnId="{E3B979F6-7448-4B00-9B60-9399D7ADF471}">
      <dgm:prSet/>
      <dgm:spPr/>
      <dgm:t>
        <a:bodyPr/>
        <a:lstStyle/>
        <a:p>
          <a:endParaRPr lang="en-US"/>
        </a:p>
      </dgm:t>
    </dgm:pt>
    <dgm:pt modelId="{933C0EEE-57E2-458A-86C9-52CB73E4594E}">
      <dgm:prSet/>
      <dgm:spPr/>
      <dgm:t>
        <a:bodyPr/>
        <a:lstStyle/>
        <a:p>
          <a:r>
            <a:rPr lang="en-US"/>
            <a:t>Include a grace period between approval of policy and requiring proof of vaccinations. </a:t>
          </a:r>
        </a:p>
      </dgm:t>
    </dgm:pt>
    <dgm:pt modelId="{E9DB0A66-56BF-4669-8C4E-4DF68A0986A7}" type="parTrans" cxnId="{6B2422A3-6E24-4303-8BCE-7EC4C71340EF}">
      <dgm:prSet/>
      <dgm:spPr/>
      <dgm:t>
        <a:bodyPr/>
        <a:lstStyle/>
        <a:p>
          <a:endParaRPr lang="en-US"/>
        </a:p>
      </dgm:t>
    </dgm:pt>
    <dgm:pt modelId="{89649BC2-F18C-4DD6-B06E-99D6FDBA7855}" type="sibTrans" cxnId="{6B2422A3-6E24-4303-8BCE-7EC4C71340EF}">
      <dgm:prSet/>
      <dgm:spPr/>
      <dgm:t>
        <a:bodyPr/>
        <a:lstStyle/>
        <a:p>
          <a:endParaRPr lang="en-US"/>
        </a:p>
      </dgm:t>
    </dgm:pt>
    <dgm:pt modelId="{242F6727-AFA3-46CE-BD54-32AE0F52EE1C}">
      <dgm:prSet/>
      <dgm:spPr/>
      <dgm:t>
        <a:bodyPr/>
        <a:lstStyle/>
        <a:p>
          <a:r>
            <a:rPr lang="en-US"/>
            <a:t>Include</a:t>
          </a:r>
        </a:p>
      </dgm:t>
    </dgm:pt>
    <dgm:pt modelId="{F24E3E01-7B4C-4939-97E2-1D53C85FF54E}" type="parTrans" cxnId="{30688138-7B5A-4DA1-91B5-90944E208B9D}">
      <dgm:prSet/>
      <dgm:spPr/>
      <dgm:t>
        <a:bodyPr/>
        <a:lstStyle/>
        <a:p>
          <a:endParaRPr lang="en-US"/>
        </a:p>
      </dgm:t>
    </dgm:pt>
    <dgm:pt modelId="{B721F840-C231-476C-89EC-A7E971A2EEC6}" type="sibTrans" cxnId="{30688138-7B5A-4DA1-91B5-90944E208B9D}">
      <dgm:prSet/>
      <dgm:spPr/>
      <dgm:t>
        <a:bodyPr/>
        <a:lstStyle/>
        <a:p>
          <a:endParaRPr lang="en-US"/>
        </a:p>
      </dgm:t>
    </dgm:pt>
    <dgm:pt modelId="{622BBFD4-9769-49A3-BAB9-EB5F07E43ADA}">
      <dgm:prSet/>
      <dgm:spPr/>
      <dgm:t>
        <a:bodyPr/>
        <a:lstStyle/>
        <a:p>
          <a:r>
            <a:rPr lang="en-US" dirty="0"/>
            <a:t>Include the progressive discipline process that has been outlined in existing CBAs or MOUs.</a:t>
          </a:r>
        </a:p>
      </dgm:t>
    </dgm:pt>
    <dgm:pt modelId="{D61333D4-5BAE-4E0E-8652-C47CA0C48428}" type="parTrans" cxnId="{6542BE89-E56C-4974-AA08-91A1C48C6F94}">
      <dgm:prSet/>
      <dgm:spPr/>
      <dgm:t>
        <a:bodyPr/>
        <a:lstStyle/>
        <a:p>
          <a:endParaRPr lang="en-US"/>
        </a:p>
      </dgm:t>
    </dgm:pt>
    <dgm:pt modelId="{B85B0A6F-CF25-4262-957A-35277BEFCB6D}" type="sibTrans" cxnId="{6542BE89-E56C-4974-AA08-91A1C48C6F94}">
      <dgm:prSet/>
      <dgm:spPr/>
      <dgm:t>
        <a:bodyPr/>
        <a:lstStyle/>
        <a:p>
          <a:endParaRPr lang="en-US"/>
        </a:p>
      </dgm:t>
    </dgm:pt>
    <dgm:pt modelId="{24B011E2-404A-4CD4-A855-B87D15BFB86C}">
      <dgm:prSet/>
      <dgm:spPr/>
      <dgm:t>
        <a:bodyPr/>
        <a:lstStyle/>
        <a:p>
          <a:r>
            <a:rPr lang="en-US" dirty="0" err="1"/>
            <a:t>Exhauste</a:t>
          </a:r>
          <a:endParaRPr lang="en-US" dirty="0"/>
        </a:p>
      </dgm:t>
    </dgm:pt>
    <dgm:pt modelId="{C976B134-21EF-4D06-9CEE-363F83B1178A}" type="parTrans" cxnId="{C1E4EC8D-3365-42D6-8AA5-2EBED62D1B4A}">
      <dgm:prSet/>
      <dgm:spPr/>
      <dgm:t>
        <a:bodyPr/>
        <a:lstStyle/>
        <a:p>
          <a:endParaRPr lang="en-US"/>
        </a:p>
      </dgm:t>
    </dgm:pt>
    <dgm:pt modelId="{7216A19B-AEC2-4435-8533-03E3EAE99EB0}" type="sibTrans" cxnId="{C1E4EC8D-3365-42D6-8AA5-2EBED62D1B4A}">
      <dgm:prSet/>
      <dgm:spPr/>
      <dgm:t>
        <a:bodyPr/>
        <a:lstStyle/>
        <a:p>
          <a:endParaRPr lang="en-US"/>
        </a:p>
      </dgm:t>
    </dgm:pt>
    <dgm:pt modelId="{B6B067BE-FAEC-4B2B-B351-D046626895A4}">
      <dgm:prSet/>
      <dgm:spPr/>
      <dgm:t>
        <a:bodyPr/>
        <a:lstStyle/>
        <a:p>
          <a:r>
            <a:rPr lang="en-US" dirty="0"/>
            <a:t>Exhausted all other options and those that have been listed above</a:t>
          </a:r>
        </a:p>
      </dgm:t>
    </dgm:pt>
    <dgm:pt modelId="{412B72CD-BB37-4790-B798-F31FEF34A4DF}" type="parTrans" cxnId="{B8D9833E-3819-42CE-8EF0-48358E8B89FF}">
      <dgm:prSet/>
      <dgm:spPr/>
      <dgm:t>
        <a:bodyPr/>
        <a:lstStyle/>
        <a:p>
          <a:endParaRPr lang="en-US"/>
        </a:p>
      </dgm:t>
    </dgm:pt>
    <dgm:pt modelId="{73B23835-5689-4FC2-8E11-C155559A9883}" type="sibTrans" cxnId="{B8D9833E-3819-42CE-8EF0-48358E8B89FF}">
      <dgm:prSet/>
      <dgm:spPr/>
      <dgm:t>
        <a:bodyPr/>
        <a:lstStyle/>
        <a:p>
          <a:endParaRPr lang="en-US"/>
        </a:p>
      </dgm:t>
    </dgm:pt>
    <dgm:pt modelId="{67B45BD5-E91A-4DAE-9581-B2BCA3056181}" type="pres">
      <dgm:prSet presAssocID="{55489AA4-82E4-4693-82DB-15F85AB123EF}" presName="Name0" presStyleCnt="0">
        <dgm:presLayoutVars>
          <dgm:dir/>
          <dgm:animLvl val="lvl"/>
          <dgm:resizeHandles val="exact"/>
        </dgm:presLayoutVars>
      </dgm:prSet>
      <dgm:spPr/>
    </dgm:pt>
    <dgm:pt modelId="{AD07841F-0E13-4278-8270-702E00FACDFE}" type="pres">
      <dgm:prSet presAssocID="{9788D749-F9A1-43D7-BE0D-995FB30622B6}" presName="composite" presStyleCnt="0"/>
      <dgm:spPr/>
    </dgm:pt>
    <dgm:pt modelId="{2B8E50B6-06C6-491C-826C-DA7844118C31}" type="pres">
      <dgm:prSet presAssocID="{9788D749-F9A1-43D7-BE0D-995FB30622B6}" presName="parTx" presStyleLbl="alignNode1" presStyleIdx="0" presStyleCnt="7">
        <dgm:presLayoutVars>
          <dgm:chMax val="0"/>
          <dgm:chPref val="0"/>
        </dgm:presLayoutVars>
      </dgm:prSet>
      <dgm:spPr/>
    </dgm:pt>
    <dgm:pt modelId="{5281DD43-4FEA-404A-9C2C-2C26B4165693}" type="pres">
      <dgm:prSet presAssocID="{9788D749-F9A1-43D7-BE0D-995FB30622B6}" presName="desTx" presStyleLbl="alignAccFollowNode1" presStyleIdx="0" presStyleCnt="7">
        <dgm:presLayoutVars/>
      </dgm:prSet>
      <dgm:spPr/>
    </dgm:pt>
    <dgm:pt modelId="{028309E1-BA34-4812-A60B-472BB2E26909}" type="pres">
      <dgm:prSet presAssocID="{9FBD3392-6000-412B-8581-0F96422CF0C2}" presName="space" presStyleCnt="0"/>
      <dgm:spPr/>
    </dgm:pt>
    <dgm:pt modelId="{6B8A1DE4-14E4-4826-904D-906E27391D2F}" type="pres">
      <dgm:prSet presAssocID="{083D42A1-3168-4513-8777-EA8A29A4C943}" presName="composite" presStyleCnt="0"/>
      <dgm:spPr/>
    </dgm:pt>
    <dgm:pt modelId="{E0C5EACA-1DDA-49F4-B858-6E9EB8AEE525}" type="pres">
      <dgm:prSet presAssocID="{083D42A1-3168-4513-8777-EA8A29A4C943}" presName="parTx" presStyleLbl="alignNode1" presStyleIdx="1" presStyleCnt="7">
        <dgm:presLayoutVars>
          <dgm:chMax val="0"/>
          <dgm:chPref val="0"/>
        </dgm:presLayoutVars>
      </dgm:prSet>
      <dgm:spPr/>
    </dgm:pt>
    <dgm:pt modelId="{027FA9B6-4221-4585-8F89-2D33C32AF862}" type="pres">
      <dgm:prSet presAssocID="{083D42A1-3168-4513-8777-EA8A29A4C943}" presName="desTx" presStyleLbl="alignAccFollowNode1" presStyleIdx="1" presStyleCnt="7">
        <dgm:presLayoutVars/>
      </dgm:prSet>
      <dgm:spPr/>
    </dgm:pt>
    <dgm:pt modelId="{B4934701-6726-418F-9903-3F080B610FC6}" type="pres">
      <dgm:prSet presAssocID="{C8A73FBB-1C98-4A55-B8A3-581744631FD0}" presName="space" presStyleCnt="0"/>
      <dgm:spPr/>
    </dgm:pt>
    <dgm:pt modelId="{A7ED98AF-67F7-4F8A-8261-840A4BD728CA}" type="pres">
      <dgm:prSet presAssocID="{8DF51380-E0C2-4D89-82D3-9CBA6E4DCEFB}" presName="composite" presStyleCnt="0"/>
      <dgm:spPr/>
    </dgm:pt>
    <dgm:pt modelId="{64B3BF20-CDDC-48D7-8010-51E93C4E0A25}" type="pres">
      <dgm:prSet presAssocID="{8DF51380-E0C2-4D89-82D3-9CBA6E4DCEFB}" presName="parTx" presStyleLbl="alignNode1" presStyleIdx="2" presStyleCnt="7">
        <dgm:presLayoutVars>
          <dgm:chMax val="0"/>
          <dgm:chPref val="0"/>
        </dgm:presLayoutVars>
      </dgm:prSet>
      <dgm:spPr/>
    </dgm:pt>
    <dgm:pt modelId="{D4DD1311-D30F-4B60-B0DC-B9D538942AEA}" type="pres">
      <dgm:prSet presAssocID="{8DF51380-E0C2-4D89-82D3-9CBA6E4DCEFB}" presName="desTx" presStyleLbl="alignAccFollowNode1" presStyleIdx="2" presStyleCnt="7">
        <dgm:presLayoutVars/>
      </dgm:prSet>
      <dgm:spPr/>
    </dgm:pt>
    <dgm:pt modelId="{964CFF08-A941-4677-96E2-19D492F829A9}" type="pres">
      <dgm:prSet presAssocID="{2328EA68-739E-4D08-BE92-E38190CB8E9C}" presName="space" presStyleCnt="0"/>
      <dgm:spPr/>
    </dgm:pt>
    <dgm:pt modelId="{135998E8-AF4B-4D9F-A071-586837B6E0E9}" type="pres">
      <dgm:prSet presAssocID="{680C4843-0FD0-470D-8B42-BB51D7D4D886}" presName="composite" presStyleCnt="0"/>
      <dgm:spPr/>
    </dgm:pt>
    <dgm:pt modelId="{D5F4331C-AE8E-4EDD-8E6A-9514A02C9C89}" type="pres">
      <dgm:prSet presAssocID="{680C4843-0FD0-470D-8B42-BB51D7D4D886}" presName="parTx" presStyleLbl="alignNode1" presStyleIdx="3" presStyleCnt="7">
        <dgm:presLayoutVars>
          <dgm:chMax val="0"/>
          <dgm:chPref val="0"/>
        </dgm:presLayoutVars>
      </dgm:prSet>
      <dgm:spPr/>
    </dgm:pt>
    <dgm:pt modelId="{CD7897ED-C37C-4F22-9D99-AD04DCB19BB6}" type="pres">
      <dgm:prSet presAssocID="{680C4843-0FD0-470D-8B42-BB51D7D4D886}" presName="desTx" presStyleLbl="alignAccFollowNode1" presStyleIdx="3" presStyleCnt="7">
        <dgm:presLayoutVars/>
      </dgm:prSet>
      <dgm:spPr/>
    </dgm:pt>
    <dgm:pt modelId="{88050031-03C3-4BAF-8D68-94D4870B88E1}" type="pres">
      <dgm:prSet presAssocID="{6F3E7101-E7D3-4064-BEB6-E5877B06A9D8}" presName="space" presStyleCnt="0"/>
      <dgm:spPr/>
    </dgm:pt>
    <dgm:pt modelId="{3E4D63DB-139F-423E-8BD6-827FE16AAEC7}" type="pres">
      <dgm:prSet presAssocID="{9C3D875B-C2E2-4702-8C48-08D8B73F5BD8}" presName="composite" presStyleCnt="0"/>
      <dgm:spPr/>
    </dgm:pt>
    <dgm:pt modelId="{D78F7C4C-F982-4539-AC1A-78C80913D21E}" type="pres">
      <dgm:prSet presAssocID="{9C3D875B-C2E2-4702-8C48-08D8B73F5BD8}" presName="parTx" presStyleLbl="alignNode1" presStyleIdx="4" presStyleCnt="7">
        <dgm:presLayoutVars>
          <dgm:chMax val="0"/>
          <dgm:chPref val="0"/>
        </dgm:presLayoutVars>
      </dgm:prSet>
      <dgm:spPr/>
    </dgm:pt>
    <dgm:pt modelId="{6A4CD472-61F6-4DE7-A4BC-E4A93195FA62}" type="pres">
      <dgm:prSet presAssocID="{9C3D875B-C2E2-4702-8C48-08D8B73F5BD8}" presName="desTx" presStyleLbl="alignAccFollowNode1" presStyleIdx="4" presStyleCnt="7">
        <dgm:presLayoutVars/>
      </dgm:prSet>
      <dgm:spPr/>
    </dgm:pt>
    <dgm:pt modelId="{5FD87E4D-9A28-4B45-8EFB-2EB0551E44E4}" type="pres">
      <dgm:prSet presAssocID="{3A44917F-4B41-4B47-94B7-F3BAECF5ACDC}" presName="space" presStyleCnt="0"/>
      <dgm:spPr/>
    </dgm:pt>
    <dgm:pt modelId="{6A2A4C3E-D6A3-4E80-B34F-96E62D48F1BA}" type="pres">
      <dgm:prSet presAssocID="{242F6727-AFA3-46CE-BD54-32AE0F52EE1C}" presName="composite" presStyleCnt="0"/>
      <dgm:spPr/>
    </dgm:pt>
    <dgm:pt modelId="{34EA2C57-B1C3-462B-96D6-E173E2EE15E1}" type="pres">
      <dgm:prSet presAssocID="{242F6727-AFA3-46CE-BD54-32AE0F52EE1C}" presName="parTx" presStyleLbl="alignNode1" presStyleIdx="5" presStyleCnt="7">
        <dgm:presLayoutVars>
          <dgm:chMax val="0"/>
          <dgm:chPref val="0"/>
        </dgm:presLayoutVars>
      </dgm:prSet>
      <dgm:spPr/>
    </dgm:pt>
    <dgm:pt modelId="{AA53B5FD-C133-40F1-A1AA-DC0FB58E82BA}" type="pres">
      <dgm:prSet presAssocID="{242F6727-AFA3-46CE-BD54-32AE0F52EE1C}" presName="desTx" presStyleLbl="alignAccFollowNode1" presStyleIdx="5" presStyleCnt="7">
        <dgm:presLayoutVars/>
      </dgm:prSet>
      <dgm:spPr/>
    </dgm:pt>
    <dgm:pt modelId="{1E1A3143-C5BB-48AF-8C8A-2850BE256CD4}" type="pres">
      <dgm:prSet presAssocID="{B721F840-C231-476C-89EC-A7E971A2EEC6}" presName="space" presStyleCnt="0"/>
      <dgm:spPr/>
    </dgm:pt>
    <dgm:pt modelId="{451BB5FF-F4D4-466A-89BE-3D4ECA91BC7B}" type="pres">
      <dgm:prSet presAssocID="{24B011E2-404A-4CD4-A855-B87D15BFB86C}" presName="composite" presStyleCnt="0"/>
      <dgm:spPr/>
    </dgm:pt>
    <dgm:pt modelId="{ADEF89A9-5F56-4564-9545-E0283953C60F}" type="pres">
      <dgm:prSet presAssocID="{24B011E2-404A-4CD4-A855-B87D15BFB86C}" presName="parTx" presStyleLbl="alignNode1" presStyleIdx="6" presStyleCnt="7">
        <dgm:presLayoutVars>
          <dgm:chMax val="0"/>
          <dgm:chPref val="0"/>
        </dgm:presLayoutVars>
      </dgm:prSet>
      <dgm:spPr/>
    </dgm:pt>
    <dgm:pt modelId="{F5ACE4A5-7CFB-4918-802B-023486FC5A1F}" type="pres">
      <dgm:prSet presAssocID="{24B011E2-404A-4CD4-A855-B87D15BFB86C}" presName="desTx" presStyleLbl="alignAccFollowNode1" presStyleIdx="6" presStyleCnt="7">
        <dgm:presLayoutVars/>
      </dgm:prSet>
      <dgm:spPr/>
    </dgm:pt>
  </dgm:ptLst>
  <dgm:cxnLst>
    <dgm:cxn modelId="{61C5BA04-51F5-458C-8063-FB2037F4A016}" type="presOf" srcId="{E482588A-BB74-4B7D-A73C-076B02584452}" destId="{CD7897ED-C37C-4F22-9D99-AD04DCB19BB6}" srcOrd="0" destOrd="0" presId="urn:microsoft.com/office/officeart/2016/7/layout/ChevronBlockProcess"/>
    <dgm:cxn modelId="{B2B43708-391C-4FF0-AE28-DACC3038D25A}" type="presOf" srcId="{242F6727-AFA3-46CE-BD54-32AE0F52EE1C}" destId="{34EA2C57-B1C3-462B-96D6-E173E2EE15E1}" srcOrd="0" destOrd="0" presId="urn:microsoft.com/office/officeart/2016/7/layout/ChevronBlockProcess"/>
    <dgm:cxn modelId="{0607890F-6025-433D-93F3-0FFFBFB076C2}" type="presOf" srcId="{9C3D875B-C2E2-4702-8C48-08D8B73F5BD8}" destId="{D78F7C4C-F982-4539-AC1A-78C80913D21E}" srcOrd="0" destOrd="0" presId="urn:microsoft.com/office/officeart/2016/7/layout/ChevronBlockProcess"/>
    <dgm:cxn modelId="{30219731-356C-44DE-A384-1A9ED4017518}" srcId="{55489AA4-82E4-4693-82DB-15F85AB123EF}" destId="{8DF51380-E0C2-4D89-82D3-9CBA6E4DCEFB}" srcOrd="2" destOrd="0" parTransId="{F969B972-9E64-437C-8FD4-345B81BE01F7}" sibTransId="{2328EA68-739E-4D08-BE92-E38190CB8E9C}"/>
    <dgm:cxn modelId="{30688138-7B5A-4DA1-91B5-90944E208B9D}" srcId="{55489AA4-82E4-4693-82DB-15F85AB123EF}" destId="{242F6727-AFA3-46CE-BD54-32AE0F52EE1C}" srcOrd="5" destOrd="0" parTransId="{F24E3E01-7B4C-4939-97E2-1D53C85FF54E}" sibTransId="{B721F840-C231-476C-89EC-A7E971A2EEC6}"/>
    <dgm:cxn modelId="{AB7E6639-11CD-4CE8-A136-5EEDAE949AF2}" type="presOf" srcId="{680C4843-0FD0-470D-8B42-BB51D7D4D886}" destId="{D5F4331C-AE8E-4EDD-8E6A-9514A02C9C89}" srcOrd="0" destOrd="0" presId="urn:microsoft.com/office/officeart/2016/7/layout/ChevronBlockProcess"/>
    <dgm:cxn modelId="{F8F7433C-F08C-4782-BBF6-71B2A32F5743}" srcId="{083D42A1-3168-4513-8777-EA8A29A4C943}" destId="{8CEB8365-FE50-4D79-B56B-F20638FD6752}" srcOrd="0" destOrd="0" parTransId="{FC3C0CDB-1A70-46BE-934B-DFC208307A49}" sibTransId="{C4C8A4F7-AE86-481B-B0C0-E66C1B313620}"/>
    <dgm:cxn modelId="{B8D9833E-3819-42CE-8EF0-48358E8B89FF}" srcId="{24B011E2-404A-4CD4-A855-B87D15BFB86C}" destId="{B6B067BE-FAEC-4B2B-B351-D046626895A4}" srcOrd="0" destOrd="0" parTransId="{412B72CD-BB37-4790-B798-F31FEF34A4DF}" sibTransId="{73B23835-5689-4FC2-8E11-C155559A9883}"/>
    <dgm:cxn modelId="{5056A642-3806-4545-A8DA-252B80DE4540}" type="presOf" srcId="{55489AA4-82E4-4693-82DB-15F85AB123EF}" destId="{67B45BD5-E91A-4DAE-9581-B2BCA3056181}" srcOrd="0" destOrd="0" presId="urn:microsoft.com/office/officeart/2016/7/layout/ChevronBlockProcess"/>
    <dgm:cxn modelId="{E5B82F4D-5BE1-49F2-9882-B8B9A7A891E9}" type="presOf" srcId="{E1C4593C-1F38-4845-80EF-CF499ADB0649}" destId="{D4DD1311-D30F-4B60-B0DC-B9D538942AEA}" srcOrd="0" destOrd="0" presId="urn:microsoft.com/office/officeart/2016/7/layout/ChevronBlockProcess"/>
    <dgm:cxn modelId="{4554246E-F156-4196-A0D3-4C7E3C02A243}" srcId="{55489AA4-82E4-4693-82DB-15F85AB123EF}" destId="{9788D749-F9A1-43D7-BE0D-995FB30622B6}" srcOrd="0" destOrd="0" parTransId="{9715B98B-3E0F-40F6-B180-FC1AC15F0F10}" sibTransId="{9FBD3392-6000-412B-8581-0F96422CF0C2}"/>
    <dgm:cxn modelId="{8C5E1774-95F9-4C28-844E-2FAA99B3ACB4}" srcId="{680C4843-0FD0-470D-8B42-BB51D7D4D886}" destId="{E482588A-BB74-4B7D-A73C-076B02584452}" srcOrd="0" destOrd="0" parTransId="{ECC29077-C52F-4167-A22A-B70F981CF0E4}" sibTransId="{1E7790A6-335D-4722-B5A1-F1599E796A35}"/>
    <dgm:cxn modelId="{950D737E-165B-4E34-A093-7570C1AD4DF0}" type="presOf" srcId="{24B011E2-404A-4CD4-A855-B87D15BFB86C}" destId="{ADEF89A9-5F56-4564-9545-E0283953C60F}" srcOrd="0" destOrd="0" presId="urn:microsoft.com/office/officeart/2016/7/layout/ChevronBlockProcess"/>
    <dgm:cxn modelId="{B7E5AA7E-F898-4920-8584-8181D4CA2839}" type="presOf" srcId="{933C0EEE-57E2-458A-86C9-52CB73E4594E}" destId="{6A4CD472-61F6-4DE7-A4BC-E4A93195FA62}" srcOrd="0" destOrd="0" presId="urn:microsoft.com/office/officeart/2016/7/layout/ChevronBlockProcess"/>
    <dgm:cxn modelId="{BE3D2984-FDC4-45C0-9AEA-DB198C7BB61B}" srcId="{9788D749-F9A1-43D7-BE0D-995FB30622B6}" destId="{D7B8A410-B8F0-4B54-8607-4701B3B63114}" srcOrd="0" destOrd="0" parTransId="{517744CC-9906-46C0-97E9-2E190109AFFC}" sibTransId="{BD392180-E2D9-4E40-82DB-96ABFD2E7B88}"/>
    <dgm:cxn modelId="{6542BE89-E56C-4974-AA08-91A1C48C6F94}" srcId="{242F6727-AFA3-46CE-BD54-32AE0F52EE1C}" destId="{622BBFD4-9769-49A3-BAB9-EB5F07E43ADA}" srcOrd="0" destOrd="0" parTransId="{D61333D4-5BAE-4E0E-8652-C47CA0C48428}" sibTransId="{B85B0A6F-CF25-4262-957A-35277BEFCB6D}"/>
    <dgm:cxn modelId="{83D9DE89-6B3A-4819-A12E-73EF91C2B9C7}" type="presOf" srcId="{8DF51380-E0C2-4D89-82D3-9CBA6E4DCEFB}" destId="{64B3BF20-CDDC-48D7-8010-51E93C4E0A25}" srcOrd="0" destOrd="0" presId="urn:microsoft.com/office/officeart/2016/7/layout/ChevronBlockProcess"/>
    <dgm:cxn modelId="{C1E4EC8D-3365-42D6-8AA5-2EBED62D1B4A}" srcId="{55489AA4-82E4-4693-82DB-15F85AB123EF}" destId="{24B011E2-404A-4CD4-A855-B87D15BFB86C}" srcOrd="6" destOrd="0" parTransId="{C976B134-21EF-4D06-9CEE-363F83B1178A}" sibTransId="{7216A19B-AEC2-4435-8533-03E3EAE99EB0}"/>
    <dgm:cxn modelId="{26455895-91BF-474A-860E-557F00EED0A7}" srcId="{55489AA4-82E4-4693-82DB-15F85AB123EF}" destId="{680C4843-0FD0-470D-8B42-BB51D7D4D886}" srcOrd="3" destOrd="0" parTransId="{48186127-B26C-46B0-ADBC-577C4C88210B}" sibTransId="{6F3E7101-E7D3-4064-BEB6-E5877B06A9D8}"/>
    <dgm:cxn modelId="{53846F98-6422-46A3-985F-1D4851EDC4F6}" type="presOf" srcId="{622BBFD4-9769-49A3-BAB9-EB5F07E43ADA}" destId="{AA53B5FD-C133-40F1-A1AA-DC0FB58E82BA}" srcOrd="0" destOrd="0" presId="urn:microsoft.com/office/officeart/2016/7/layout/ChevronBlockProcess"/>
    <dgm:cxn modelId="{F147CE9D-49A4-45D3-B165-493EA55CDE55}" type="presOf" srcId="{B6B067BE-FAEC-4B2B-B351-D046626895A4}" destId="{F5ACE4A5-7CFB-4918-802B-023486FC5A1F}" srcOrd="0" destOrd="0" presId="urn:microsoft.com/office/officeart/2016/7/layout/ChevronBlockProcess"/>
    <dgm:cxn modelId="{6B2422A3-6E24-4303-8BCE-7EC4C71340EF}" srcId="{9C3D875B-C2E2-4702-8C48-08D8B73F5BD8}" destId="{933C0EEE-57E2-458A-86C9-52CB73E4594E}" srcOrd="0" destOrd="0" parTransId="{E9DB0A66-56BF-4669-8C4E-4DF68A0986A7}" sibTransId="{89649BC2-F18C-4DD6-B06E-99D6FDBA7855}"/>
    <dgm:cxn modelId="{F99579C1-2D93-45DA-AFC7-4ED8A30D99BC}" type="presOf" srcId="{083D42A1-3168-4513-8777-EA8A29A4C943}" destId="{E0C5EACA-1DDA-49F4-B858-6E9EB8AEE525}" srcOrd="0" destOrd="0" presId="urn:microsoft.com/office/officeart/2016/7/layout/ChevronBlockProcess"/>
    <dgm:cxn modelId="{C80CA5CD-467A-40F1-B556-EE138527F39B}" srcId="{8DF51380-E0C2-4D89-82D3-9CBA6E4DCEFB}" destId="{E1C4593C-1F38-4845-80EF-CF499ADB0649}" srcOrd="0" destOrd="0" parTransId="{1A57D674-34F9-42F6-8FBA-1550A659055F}" sibTransId="{E8094E9A-BAC9-4913-98B5-45CDB4EB2AC0}"/>
    <dgm:cxn modelId="{750D2ADA-F9F4-49F7-9E5D-88C3D2411DA1}" srcId="{55489AA4-82E4-4693-82DB-15F85AB123EF}" destId="{083D42A1-3168-4513-8777-EA8A29A4C943}" srcOrd="1" destOrd="0" parTransId="{92D6C7BC-AF59-4B6C-8B80-2D2EEFE78679}" sibTransId="{C8A73FBB-1C98-4A55-B8A3-581744631FD0}"/>
    <dgm:cxn modelId="{71A8F6EC-1D95-40A8-9B75-3B70FEC058DF}" type="presOf" srcId="{8CEB8365-FE50-4D79-B56B-F20638FD6752}" destId="{027FA9B6-4221-4585-8F89-2D33C32AF862}" srcOrd="0" destOrd="0" presId="urn:microsoft.com/office/officeart/2016/7/layout/ChevronBlockProcess"/>
    <dgm:cxn modelId="{83CC49F4-29E2-4EFA-A2C2-1A6CE59DD9DD}" type="presOf" srcId="{D7B8A410-B8F0-4B54-8607-4701B3B63114}" destId="{5281DD43-4FEA-404A-9C2C-2C26B4165693}" srcOrd="0" destOrd="0" presId="urn:microsoft.com/office/officeart/2016/7/layout/ChevronBlockProcess"/>
    <dgm:cxn modelId="{E3B979F6-7448-4B00-9B60-9399D7ADF471}" srcId="{55489AA4-82E4-4693-82DB-15F85AB123EF}" destId="{9C3D875B-C2E2-4702-8C48-08D8B73F5BD8}" srcOrd="4" destOrd="0" parTransId="{4BCBC6FC-AA66-4933-BCD8-51233E72C8CC}" sibTransId="{3A44917F-4B41-4B47-94B7-F3BAECF5ACDC}"/>
    <dgm:cxn modelId="{E9032BF7-11D7-4904-B057-CE51EEE18B56}" type="presOf" srcId="{9788D749-F9A1-43D7-BE0D-995FB30622B6}" destId="{2B8E50B6-06C6-491C-826C-DA7844118C31}" srcOrd="0" destOrd="0" presId="urn:microsoft.com/office/officeart/2016/7/layout/ChevronBlockProcess"/>
    <dgm:cxn modelId="{09107D5B-213A-4986-BA01-85557999DE77}" type="presParOf" srcId="{67B45BD5-E91A-4DAE-9581-B2BCA3056181}" destId="{AD07841F-0E13-4278-8270-702E00FACDFE}" srcOrd="0" destOrd="0" presId="urn:microsoft.com/office/officeart/2016/7/layout/ChevronBlockProcess"/>
    <dgm:cxn modelId="{90B2328E-E166-47A9-9EBF-5C027F9F8571}" type="presParOf" srcId="{AD07841F-0E13-4278-8270-702E00FACDFE}" destId="{2B8E50B6-06C6-491C-826C-DA7844118C31}" srcOrd="0" destOrd="0" presId="urn:microsoft.com/office/officeart/2016/7/layout/ChevronBlockProcess"/>
    <dgm:cxn modelId="{9935FF9B-9592-4DE0-B665-D9AB709BC404}" type="presParOf" srcId="{AD07841F-0E13-4278-8270-702E00FACDFE}" destId="{5281DD43-4FEA-404A-9C2C-2C26B4165693}" srcOrd="1" destOrd="0" presId="urn:microsoft.com/office/officeart/2016/7/layout/ChevronBlockProcess"/>
    <dgm:cxn modelId="{09AB9BF9-31FA-40A4-BCA0-B9A804B10E76}" type="presParOf" srcId="{67B45BD5-E91A-4DAE-9581-B2BCA3056181}" destId="{028309E1-BA34-4812-A60B-472BB2E26909}" srcOrd="1" destOrd="0" presId="urn:microsoft.com/office/officeart/2016/7/layout/ChevronBlockProcess"/>
    <dgm:cxn modelId="{0F0F2722-7C35-42B9-83E5-1A6C692BFBBD}" type="presParOf" srcId="{67B45BD5-E91A-4DAE-9581-B2BCA3056181}" destId="{6B8A1DE4-14E4-4826-904D-906E27391D2F}" srcOrd="2" destOrd="0" presId="urn:microsoft.com/office/officeart/2016/7/layout/ChevronBlockProcess"/>
    <dgm:cxn modelId="{65C7706A-596B-4F5A-A7C7-74D70CEF13E7}" type="presParOf" srcId="{6B8A1DE4-14E4-4826-904D-906E27391D2F}" destId="{E0C5EACA-1DDA-49F4-B858-6E9EB8AEE525}" srcOrd="0" destOrd="0" presId="urn:microsoft.com/office/officeart/2016/7/layout/ChevronBlockProcess"/>
    <dgm:cxn modelId="{0DEBF705-06B6-44E2-BEEC-499CA82797B2}" type="presParOf" srcId="{6B8A1DE4-14E4-4826-904D-906E27391D2F}" destId="{027FA9B6-4221-4585-8F89-2D33C32AF862}" srcOrd="1" destOrd="0" presId="urn:microsoft.com/office/officeart/2016/7/layout/ChevronBlockProcess"/>
    <dgm:cxn modelId="{BE393A0E-5540-42B3-9105-6E508D057F87}" type="presParOf" srcId="{67B45BD5-E91A-4DAE-9581-B2BCA3056181}" destId="{B4934701-6726-418F-9903-3F080B610FC6}" srcOrd="3" destOrd="0" presId="urn:microsoft.com/office/officeart/2016/7/layout/ChevronBlockProcess"/>
    <dgm:cxn modelId="{96449BCA-7421-404D-9B91-365A3214BDA9}" type="presParOf" srcId="{67B45BD5-E91A-4DAE-9581-B2BCA3056181}" destId="{A7ED98AF-67F7-4F8A-8261-840A4BD728CA}" srcOrd="4" destOrd="0" presId="urn:microsoft.com/office/officeart/2016/7/layout/ChevronBlockProcess"/>
    <dgm:cxn modelId="{6148A351-1CB7-4002-92AC-32DE6F24C9B7}" type="presParOf" srcId="{A7ED98AF-67F7-4F8A-8261-840A4BD728CA}" destId="{64B3BF20-CDDC-48D7-8010-51E93C4E0A25}" srcOrd="0" destOrd="0" presId="urn:microsoft.com/office/officeart/2016/7/layout/ChevronBlockProcess"/>
    <dgm:cxn modelId="{79EFFAC9-1D4C-40FF-A847-6C9C2864435D}" type="presParOf" srcId="{A7ED98AF-67F7-4F8A-8261-840A4BD728CA}" destId="{D4DD1311-D30F-4B60-B0DC-B9D538942AEA}" srcOrd="1" destOrd="0" presId="urn:microsoft.com/office/officeart/2016/7/layout/ChevronBlockProcess"/>
    <dgm:cxn modelId="{96BA912D-2AEA-4220-8F51-89837393FEA9}" type="presParOf" srcId="{67B45BD5-E91A-4DAE-9581-B2BCA3056181}" destId="{964CFF08-A941-4677-96E2-19D492F829A9}" srcOrd="5" destOrd="0" presId="urn:microsoft.com/office/officeart/2016/7/layout/ChevronBlockProcess"/>
    <dgm:cxn modelId="{461808E4-5796-42CF-B56D-09C4FB4EC3D6}" type="presParOf" srcId="{67B45BD5-E91A-4DAE-9581-B2BCA3056181}" destId="{135998E8-AF4B-4D9F-A071-586837B6E0E9}" srcOrd="6" destOrd="0" presId="urn:microsoft.com/office/officeart/2016/7/layout/ChevronBlockProcess"/>
    <dgm:cxn modelId="{3D70374F-7203-4DD8-8DB1-26C23FA8136F}" type="presParOf" srcId="{135998E8-AF4B-4D9F-A071-586837B6E0E9}" destId="{D5F4331C-AE8E-4EDD-8E6A-9514A02C9C89}" srcOrd="0" destOrd="0" presId="urn:microsoft.com/office/officeart/2016/7/layout/ChevronBlockProcess"/>
    <dgm:cxn modelId="{8E5359A5-70A2-4CAF-95E4-A8F0C61B3D23}" type="presParOf" srcId="{135998E8-AF4B-4D9F-A071-586837B6E0E9}" destId="{CD7897ED-C37C-4F22-9D99-AD04DCB19BB6}" srcOrd="1" destOrd="0" presId="urn:microsoft.com/office/officeart/2016/7/layout/ChevronBlockProcess"/>
    <dgm:cxn modelId="{F8A78BCE-4676-49D7-B4C1-9169303E77F1}" type="presParOf" srcId="{67B45BD5-E91A-4DAE-9581-B2BCA3056181}" destId="{88050031-03C3-4BAF-8D68-94D4870B88E1}" srcOrd="7" destOrd="0" presId="urn:microsoft.com/office/officeart/2016/7/layout/ChevronBlockProcess"/>
    <dgm:cxn modelId="{D1C425A7-88BF-4023-AA48-58F98CD0EA69}" type="presParOf" srcId="{67B45BD5-E91A-4DAE-9581-B2BCA3056181}" destId="{3E4D63DB-139F-423E-8BD6-827FE16AAEC7}" srcOrd="8" destOrd="0" presId="urn:microsoft.com/office/officeart/2016/7/layout/ChevronBlockProcess"/>
    <dgm:cxn modelId="{6E4F94C4-8BBE-4680-9F0A-2317A7DDC335}" type="presParOf" srcId="{3E4D63DB-139F-423E-8BD6-827FE16AAEC7}" destId="{D78F7C4C-F982-4539-AC1A-78C80913D21E}" srcOrd="0" destOrd="0" presId="urn:microsoft.com/office/officeart/2016/7/layout/ChevronBlockProcess"/>
    <dgm:cxn modelId="{810A36FC-87B7-424F-8360-4B733B9BBC7F}" type="presParOf" srcId="{3E4D63DB-139F-423E-8BD6-827FE16AAEC7}" destId="{6A4CD472-61F6-4DE7-A4BC-E4A93195FA62}" srcOrd="1" destOrd="0" presId="urn:microsoft.com/office/officeart/2016/7/layout/ChevronBlockProcess"/>
    <dgm:cxn modelId="{9136654E-E002-4330-BEF0-F2AC02285E78}" type="presParOf" srcId="{67B45BD5-E91A-4DAE-9581-B2BCA3056181}" destId="{5FD87E4D-9A28-4B45-8EFB-2EB0551E44E4}" srcOrd="9" destOrd="0" presId="urn:microsoft.com/office/officeart/2016/7/layout/ChevronBlockProcess"/>
    <dgm:cxn modelId="{93963A74-BB47-4388-9FE8-B962E128A111}" type="presParOf" srcId="{67B45BD5-E91A-4DAE-9581-B2BCA3056181}" destId="{6A2A4C3E-D6A3-4E80-B34F-96E62D48F1BA}" srcOrd="10" destOrd="0" presId="urn:microsoft.com/office/officeart/2016/7/layout/ChevronBlockProcess"/>
    <dgm:cxn modelId="{5FA93178-7855-45F7-AD73-4D03E1E98A8C}" type="presParOf" srcId="{6A2A4C3E-D6A3-4E80-B34F-96E62D48F1BA}" destId="{34EA2C57-B1C3-462B-96D6-E173E2EE15E1}" srcOrd="0" destOrd="0" presId="urn:microsoft.com/office/officeart/2016/7/layout/ChevronBlockProcess"/>
    <dgm:cxn modelId="{A1FA145B-46E1-4EAE-9807-CE5133D0A0C2}" type="presParOf" srcId="{6A2A4C3E-D6A3-4E80-B34F-96E62D48F1BA}" destId="{AA53B5FD-C133-40F1-A1AA-DC0FB58E82BA}" srcOrd="1" destOrd="0" presId="urn:microsoft.com/office/officeart/2016/7/layout/ChevronBlockProcess"/>
    <dgm:cxn modelId="{EBAB1986-B93A-4696-9ECF-FCD97E1F02C5}" type="presParOf" srcId="{67B45BD5-E91A-4DAE-9581-B2BCA3056181}" destId="{1E1A3143-C5BB-48AF-8C8A-2850BE256CD4}" srcOrd="11" destOrd="0" presId="urn:microsoft.com/office/officeart/2016/7/layout/ChevronBlockProcess"/>
    <dgm:cxn modelId="{32D40271-495B-4674-B63E-65C0CBED2C3E}" type="presParOf" srcId="{67B45BD5-E91A-4DAE-9581-B2BCA3056181}" destId="{451BB5FF-F4D4-466A-89BE-3D4ECA91BC7B}" srcOrd="12" destOrd="0" presId="urn:microsoft.com/office/officeart/2016/7/layout/ChevronBlockProcess"/>
    <dgm:cxn modelId="{C8B042C2-D3D8-4504-9B91-D945752F3E90}" type="presParOf" srcId="{451BB5FF-F4D4-466A-89BE-3D4ECA91BC7B}" destId="{ADEF89A9-5F56-4564-9545-E0283953C60F}" srcOrd="0" destOrd="0" presId="urn:microsoft.com/office/officeart/2016/7/layout/ChevronBlockProcess"/>
    <dgm:cxn modelId="{C65B3223-0F96-41D0-AE9D-C853D47B7D69}" type="presParOf" srcId="{451BB5FF-F4D4-466A-89BE-3D4ECA91BC7B}" destId="{F5ACE4A5-7CFB-4918-802B-023486FC5A1F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D9B415-8BA9-4106-911B-319523725A7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E5020D4-1C9E-4413-B13C-5F447660B133}">
      <dgm:prSet/>
      <dgm:spPr/>
      <dgm:t>
        <a:bodyPr/>
        <a:lstStyle/>
        <a:p>
          <a:r>
            <a:rPr lang="en-US"/>
            <a:t>The percentage of MST’s employees vaccinated has gone from 73% to 86% and growing.</a:t>
          </a:r>
        </a:p>
      </dgm:t>
    </dgm:pt>
    <dgm:pt modelId="{FDD25A5E-14CD-43E3-9FEF-64CF326F7AFE}" type="parTrans" cxnId="{FC4DCA1D-A9E9-4EC8-8253-EC8E53F898EE}">
      <dgm:prSet/>
      <dgm:spPr/>
      <dgm:t>
        <a:bodyPr/>
        <a:lstStyle/>
        <a:p>
          <a:endParaRPr lang="en-US"/>
        </a:p>
      </dgm:t>
    </dgm:pt>
    <dgm:pt modelId="{B127D14E-A087-4D93-8888-FAAEDCD4F485}" type="sibTrans" cxnId="{FC4DCA1D-A9E9-4EC8-8253-EC8E53F898EE}">
      <dgm:prSet/>
      <dgm:spPr/>
      <dgm:t>
        <a:bodyPr/>
        <a:lstStyle/>
        <a:p>
          <a:endParaRPr lang="en-US"/>
        </a:p>
      </dgm:t>
    </dgm:pt>
    <dgm:pt modelId="{FCD00B68-B96F-4F78-B4E5-771993AA9570}">
      <dgm:prSet/>
      <dgm:spPr/>
      <dgm:t>
        <a:bodyPr/>
        <a:lstStyle/>
        <a:p>
          <a:r>
            <a:rPr lang="en-US"/>
            <a:t>Five MST employees have requested the paperwork to start the process for a reasonable accommodation. </a:t>
          </a:r>
        </a:p>
      </dgm:t>
    </dgm:pt>
    <dgm:pt modelId="{D4B763E3-5D1E-4BC9-8EC7-7DE5620DD24C}" type="parTrans" cxnId="{E09B6F43-4E59-43D2-91A6-97F17C97712D}">
      <dgm:prSet/>
      <dgm:spPr/>
      <dgm:t>
        <a:bodyPr/>
        <a:lstStyle/>
        <a:p>
          <a:endParaRPr lang="en-US"/>
        </a:p>
      </dgm:t>
    </dgm:pt>
    <dgm:pt modelId="{790209FE-02A5-4062-865D-B5063F13D4B5}" type="sibTrans" cxnId="{E09B6F43-4E59-43D2-91A6-97F17C97712D}">
      <dgm:prSet/>
      <dgm:spPr/>
      <dgm:t>
        <a:bodyPr/>
        <a:lstStyle/>
        <a:p>
          <a:endParaRPr lang="en-US"/>
        </a:p>
      </dgm:t>
    </dgm:pt>
    <dgm:pt modelId="{7799D877-D878-4DD5-9779-BE2C63ED3457}">
      <dgm:prSet/>
      <dgm:spPr/>
      <dgm:t>
        <a:bodyPr/>
        <a:lstStyle/>
        <a:p>
          <a:r>
            <a:rPr lang="en-US"/>
            <a:t>All new hires have provided proof of vaccination. None have even questioned that we are requiring proof of vaccinations. </a:t>
          </a:r>
        </a:p>
      </dgm:t>
    </dgm:pt>
    <dgm:pt modelId="{404F7D23-9099-43D8-AFFE-E32C7EA6A6B0}" type="parTrans" cxnId="{C6691F60-B192-4D5B-8EA9-1698728DAEF4}">
      <dgm:prSet/>
      <dgm:spPr/>
      <dgm:t>
        <a:bodyPr/>
        <a:lstStyle/>
        <a:p>
          <a:endParaRPr lang="en-US"/>
        </a:p>
      </dgm:t>
    </dgm:pt>
    <dgm:pt modelId="{54E495EF-056E-43D9-8B64-40F234461959}" type="sibTrans" cxnId="{C6691F60-B192-4D5B-8EA9-1698728DAEF4}">
      <dgm:prSet/>
      <dgm:spPr/>
      <dgm:t>
        <a:bodyPr/>
        <a:lstStyle/>
        <a:p>
          <a:endParaRPr lang="en-US"/>
        </a:p>
      </dgm:t>
    </dgm:pt>
    <dgm:pt modelId="{C3E6D4E8-30CB-4022-8F4B-3C24BB930504}" type="pres">
      <dgm:prSet presAssocID="{96D9B415-8BA9-4106-911B-319523725A70}" presName="linear" presStyleCnt="0">
        <dgm:presLayoutVars>
          <dgm:animLvl val="lvl"/>
          <dgm:resizeHandles val="exact"/>
        </dgm:presLayoutVars>
      </dgm:prSet>
      <dgm:spPr/>
    </dgm:pt>
    <dgm:pt modelId="{141BB66D-2AE3-40F6-ACBF-4470D88E5591}" type="pres">
      <dgm:prSet presAssocID="{3E5020D4-1C9E-4413-B13C-5F447660B13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CF77FDC-E02C-4B44-9823-C916F3D1C213}" type="pres">
      <dgm:prSet presAssocID="{B127D14E-A087-4D93-8888-FAAEDCD4F485}" presName="spacer" presStyleCnt="0"/>
      <dgm:spPr/>
    </dgm:pt>
    <dgm:pt modelId="{30CB2CA7-01E1-4569-8F17-AE5B961C4468}" type="pres">
      <dgm:prSet presAssocID="{FCD00B68-B96F-4F78-B4E5-771993AA957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C89248B-FD67-40B0-B723-D35F9C9F4EEB}" type="pres">
      <dgm:prSet presAssocID="{790209FE-02A5-4062-865D-B5063F13D4B5}" presName="spacer" presStyleCnt="0"/>
      <dgm:spPr/>
    </dgm:pt>
    <dgm:pt modelId="{04283B8C-DC4A-4EBF-AEE7-94D60AA9189E}" type="pres">
      <dgm:prSet presAssocID="{7799D877-D878-4DD5-9779-BE2C63ED345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C4DCA1D-A9E9-4EC8-8253-EC8E53F898EE}" srcId="{96D9B415-8BA9-4106-911B-319523725A70}" destId="{3E5020D4-1C9E-4413-B13C-5F447660B133}" srcOrd="0" destOrd="0" parTransId="{FDD25A5E-14CD-43E3-9FEF-64CF326F7AFE}" sibTransId="{B127D14E-A087-4D93-8888-FAAEDCD4F485}"/>
    <dgm:cxn modelId="{50F4875C-F67D-4A1E-9C19-39EBED401814}" type="presOf" srcId="{3E5020D4-1C9E-4413-B13C-5F447660B133}" destId="{141BB66D-2AE3-40F6-ACBF-4470D88E5591}" srcOrd="0" destOrd="0" presId="urn:microsoft.com/office/officeart/2005/8/layout/vList2"/>
    <dgm:cxn modelId="{C6691F60-B192-4D5B-8EA9-1698728DAEF4}" srcId="{96D9B415-8BA9-4106-911B-319523725A70}" destId="{7799D877-D878-4DD5-9779-BE2C63ED3457}" srcOrd="2" destOrd="0" parTransId="{404F7D23-9099-43D8-AFFE-E32C7EA6A6B0}" sibTransId="{54E495EF-056E-43D9-8B64-40F234461959}"/>
    <dgm:cxn modelId="{E09B6F43-4E59-43D2-91A6-97F17C97712D}" srcId="{96D9B415-8BA9-4106-911B-319523725A70}" destId="{FCD00B68-B96F-4F78-B4E5-771993AA9570}" srcOrd="1" destOrd="0" parTransId="{D4B763E3-5D1E-4BC9-8EC7-7DE5620DD24C}" sibTransId="{790209FE-02A5-4062-865D-B5063F13D4B5}"/>
    <dgm:cxn modelId="{F7967195-8A4E-4DAC-A3D3-5E0F3D19F342}" type="presOf" srcId="{7799D877-D878-4DD5-9779-BE2C63ED3457}" destId="{04283B8C-DC4A-4EBF-AEE7-94D60AA9189E}" srcOrd="0" destOrd="0" presId="urn:microsoft.com/office/officeart/2005/8/layout/vList2"/>
    <dgm:cxn modelId="{D09D3DE4-CED6-4E97-9680-9047A8AD261A}" type="presOf" srcId="{96D9B415-8BA9-4106-911B-319523725A70}" destId="{C3E6D4E8-30CB-4022-8F4B-3C24BB930504}" srcOrd="0" destOrd="0" presId="urn:microsoft.com/office/officeart/2005/8/layout/vList2"/>
    <dgm:cxn modelId="{FF49ACFD-3A81-48A7-AED6-A87645100871}" type="presOf" srcId="{FCD00B68-B96F-4F78-B4E5-771993AA9570}" destId="{30CB2CA7-01E1-4569-8F17-AE5B961C4468}" srcOrd="0" destOrd="0" presId="urn:microsoft.com/office/officeart/2005/8/layout/vList2"/>
    <dgm:cxn modelId="{5F9DC86F-BDFB-494E-AEA5-592453C7DC9D}" type="presParOf" srcId="{C3E6D4E8-30CB-4022-8F4B-3C24BB930504}" destId="{141BB66D-2AE3-40F6-ACBF-4470D88E5591}" srcOrd="0" destOrd="0" presId="urn:microsoft.com/office/officeart/2005/8/layout/vList2"/>
    <dgm:cxn modelId="{142D6A35-1B7B-4D72-BDD2-0FD8963477D2}" type="presParOf" srcId="{C3E6D4E8-30CB-4022-8F4B-3C24BB930504}" destId="{6CF77FDC-E02C-4B44-9823-C916F3D1C213}" srcOrd="1" destOrd="0" presId="urn:microsoft.com/office/officeart/2005/8/layout/vList2"/>
    <dgm:cxn modelId="{7FBA885E-E0EC-4B80-941B-229E0AF69DAA}" type="presParOf" srcId="{C3E6D4E8-30CB-4022-8F4B-3C24BB930504}" destId="{30CB2CA7-01E1-4569-8F17-AE5B961C4468}" srcOrd="2" destOrd="0" presId="urn:microsoft.com/office/officeart/2005/8/layout/vList2"/>
    <dgm:cxn modelId="{D66D4F87-C771-4575-843E-1002E81EA26D}" type="presParOf" srcId="{C3E6D4E8-30CB-4022-8F4B-3C24BB930504}" destId="{2C89248B-FD67-40B0-B723-D35F9C9F4EEB}" srcOrd="3" destOrd="0" presId="urn:microsoft.com/office/officeart/2005/8/layout/vList2"/>
    <dgm:cxn modelId="{1CF5A475-B7E5-4097-B487-E08FB329F224}" type="presParOf" srcId="{C3E6D4E8-30CB-4022-8F4B-3C24BB930504}" destId="{04283B8C-DC4A-4EBF-AEE7-94D60AA9189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AE882-2E1C-4D19-AA40-2FE8A8BF662C}">
      <dsp:nvSpPr>
        <dsp:cNvPr id="0" name=""/>
        <dsp:cNvSpPr/>
      </dsp:nvSpPr>
      <dsp:spPr>
        <a:xfrm>
          <a:off x="0" y="61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364639-0C96-41C9-B2AB-8FCE7F646D7F}">
      <dsp:nvSpPr>
        <dsp:cNvPr id="0" name=""/>
        <dsp:cNvSpPr/>
      </dsp:nvSpPr>
      <dsp:spPr>
        <a:xfrm>
          <a:off x="436480" y="325271"/>
          <a:ext cx="793601" cy="7936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645011-326E-4093-8B42-FBEF36679510}">
      <dsp:nvSpPr>
        <dsp:cNvPr id="0" name=""/>
        <dsp:cNvSpPr/>
      </dsp:nvSpPr>
      <dsp:spPr>
        <a:xfrm>
          <a:off x="1666563" y="61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supporting documents for  developing a policy?</a:t>
          </a:r>
        </a:p>
      </dsp:txBody>
      <dsp:txXfrm>
        <a:off x="1666563" y="616"/>
        <a:ext cx="5243823" cy="1442911"/>
      </dsp:txXfrm>
    </dsp:sp>
    <dsp:sp modelId="{A447D4DC-2576-41EC-A624-B52464272155}">
      <dsp:nvSpPr>
        <dsp:cNvPr id="0" name=""/>
        <dsp:cNvSpPr/>
      </dsp:nvSpPr>
      <dsp:spPr>
        <a:xfrm>
          <a:off x="0" y="180425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098C97-1362-43B4-A538-F2C98AA9178B}">
      <dsp:nvSpPr>
        <dsp:cNvPr id="0" name=""/>
        <dsp:cNvSpPr/>
      </dsp:nvSpPr>
      <dsp:spPr>
        <a:xfrm>
          <a:off x="436480" y="2128911"/>
          <a:ext cx="793601" cy="7936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5D60E-455B-4484-B45B-BFA6DCF43E4E}">
      <dsp:nvSpPr>
        <dsp:cNvPr id="0" name=""/>
        <dsp:cNvSpPr/>
      </dsp:nvSpPr>
      <dsp:spPr>
        <a:xfrm>
          <a:off x="1666563" y="180425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Seeking buy-in from important stakeholders?</a:t>
          </a:r>
        </a:p>
      </dsp:txBody>
      <dsp:txXfrm>
        <a:off x="1666563" y="1804256"/>
        <a:ext cx="5243823" cy="1442911"/>
      </dsp:txXfrm>
    </dsp:sp>
    <dsp:sp modelId="{2D2E89A1-4687-4AD1-A3BC-179FA44C21A0}">
      <dsp:nvSpPr>
        <dsp:cNvPr id="0" name=""/>
        <dsp:cNvSpPr/>
      </dsp:nvSpPr>
      <dsp:spPr>
        <a:xfrm>
          <a:off x="0" y="360789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AE0BC6-096F-4FB8-843B-B318FDFCB221}">
      <dsp:nvSpPr>
        <dsp:cNvPr id="0" name=""/>
        <dsp:cNvSpPr/>
      </dsp:nvSpPr>
      <dsp:spPr>
        <a:xfrm>
          <a:off x="436480" y="3932551"/>
          <a:ext cx="793601" cy="7936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586EE4-5CCC-4CD7-8409-3245C21820EF}">
      <dsp:nvSpPr>
        <dsp:cNvPr id="0" name=""/>
        <dsp:cNvSpPr/>
      </dsp:nvSpPr>
      <dsp:spPr>
        <a:xfrm>
          <a:off x="1666563" y="360789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Developing a communication strategy of the new policy.</a:t>
          </a:r>
        </a:p>
      </dsp:txBody>
      <dsp:txXfrm>
        <a:off x="1666563" y="3607896"/>
        <a:ext cx="5243823" cy="14429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8BD02-B757-4D76-974D-21DB1EB3432F}">
      <dsp:nvSpPr>
        <dsp:cNvPr id="0" name=""/>
        <dsp:cNvSpPr/>
      </dsp:nvSpPr>
      <dsp:spPr>
        <a:xfrm>
          <a:off x="0" y="61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C4CF4-2768-4ADD-B0CB-D49A961E5A93}">
      <dsp:nvSpPr>
        <dsp:cNvPr id="0" name=""/>
        <dsp:cNvSpPr/>
      </dsp:nvSpPr>
      <dsp:spPr>
        <a:xfrm>
          <a:off x="436480" y="325271"/>
          <a:ext cx="793601" cy="7936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6869A-3D9D-4368-B462-6FD4CD8D0549}">
      <dsp:nvSpPr>
        <dsp:cNvPr id="0" name=""/>
        <dsp:cNvSpPr/>
      </dsp:nvSpPr>
      <dsp:spPr>
        <a:xfrm>
          <a:off x="1666563" y="61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Operating expenses of $41.5 million</a:t>
          </a:r>
        </a:p>
      </dsp:txBody>
      <dsp:txXfrm>
        <a:off x="1666563" y="616"/>
        <a:ext cx="5243823" cy="1442911"/>
      </dsp:txXfrm>
    </dsp:sp>
    <dsp:sp modelId="{31087D8C-EECE-4752-BA43-58303D4ED7E9}">
      <dsp:nvSpPr>
        <dsp:cNvPr id="0" name=""/>
        <dsp:cNvSpPr/>
      </dsp:nvSpPr>
      <dsp:spPr>
        <a:xfrm>
          <a:off x="0" y="180425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FD2DAF-0ECA-49B8-869D-5DE52D45AEDE}">
      <dsp:nvSpPr>
        <dsp:cNvPr id="0" name=""/>
        <dsp:cNvSpPr/>
      </dsp:nvSpPr>
      <dsp:spPr>
        <a:xfrm>
          <a:off x="436480" y="2128911"/>
          <a:ext cx="793601" cy="7936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B86D4-0917-4DBD-A285-748A003405A5}">
      <dsp:nvSpPr>
        <dsp:cNvPr id="0" name=""/>
        <dsp:cNvSpPr/>
      </dsp:nvSpPr>
      <dsp:spPr>
        <a:xfrm>
          <a:off x="1666563" y="180425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Annual Ridership of over 3 million passengers</a:t>
          </a:r>
        </a:p>
      </dsp:txBody>
      <dsp:txXfrm>
        <a:off x="1666563" y="1804256"/>
        <a:ext cx="5243823" cy="1442911"/>
      </dsp:txXfrm>
    </dsp:sp>
    <dsp:sp modelId="{6B15824E-712E-4781-AE93-257A40D977C5}">
      <dsp:nvSpPr>
        <dsp:cNvPr id="0" name=""/>
        <dsp:cNvSpPr/>
      </dsp:nvSpPr>
      <dsp:spPr>
        <a:xfrm>
          <a:off x="0" y="3607896"/>
          <a:ext cx="6910387" cy="14429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38EE37-4782-4E11-8C01-5363548D0E71}">
      <dsp:nvSpPr>
        <dsp:cNvPr id="0" name=""/>
        <dsp:cNvSpPr/>
      </dsp:nvSpPr>
      <dsp:spPr>
        <a:xfrm>
          <a:off x="436480" y="3932551"/>
          <a:ext cx="793601" cy="7936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94B012-7EBD-4CDF-B168-AE15F9907A4E}">
      <dsp:nvSpPr>
        <dsp:cNvPr id="0" name=""/>
        <dsp:cNvSpPr/>
      </dsp:nvSpPr>
      <dsp:spPr>
        <a:xfrm>
          <a:off x="1666563" y="3607896"/>
          <a:ext cx="5243823" cy="144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708" tIns="152708" rIns="152708" bIns="15270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Around 240 employees</a:t>
          </a:r>
        </a:p>
      </dsp:txBody>
      <dsp:txXfrm>
        <a:off x="1666563" y="3607896"/>
        <a:ext cx="5243823" cy="1442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6A3D-0B0A-49A0-8074-999A9FBF8531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0518A-E7B4-437B-AFE1-DC276DDEDDCF}">
      <dsp:nvSpPr>
        <dsp:cNvPr id="0" name=""/>
        <dsp:cNvSpPr/>
      </dsp:nvSpPr>
      <dsp:spPr>
        <a:xfrm>
          <a:off x="0" y="68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Adopted aggressive COVID protocols and procedures early on</a:t>
          </a:r>
        </a:p>
      </dsp:txBody>
      <dsp:txXfrm>
        <a:off x="0" y="689"/>
        <a:ext cx="6797675" cy="627614"/>
      </dsp:txXfrm>
    </dsp:sp>
    <dsp:sp modelId="{3CA7250D-F6E4-4C43-80A1-6C7F37A93E61}">
      <dsp:nvSpPr>
        <dsp:cNvPr id="0" name=""/>
        <dsp:cNvSpPr/>
      </dsp:nvSpPr>
      <dsp:spPr>
        <a:xfrm>
          <a:off x="0" y="628304"/>
          <a:ext cx="6797675" cy="0"/>
        </a:xfrm>
        <a:prstGeom prst="line">
          <a:avLst/>
        </a:prstGeom>
        <a:solidFill>
          <a:schemeClr val="accent2">
            <a:hueOff val="188929"/>
            <a:satOff val="-80"/>
            <a:lumOff val="1250"/>
            <a:alphaOff val="0"/>
          </a:schemeClr>
        </a:solidFill>
        <a:ln w="15875" cap="flat" cmpd="sng" algn="ctr">
          <a:solidFill>
            <a:schemeClr val="accent2">
              <a:hueOff val="188929"/>
              <a:satOff val="-80"/>
              <a:lumOff val="12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BC20B5-C19A-4FF2-888A-E39F22626061}">
      <dsp:nvSpPr>
        <dsp:cNvPr id="0" name=""/>
        <dsp:cNvSpPr/>
      </dsp:nvSpPr>
      <dsp:spPr>
        <a:xfrm>
          <a:off x="0" y="628304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Certifying key MST Staff as COVID Tracers and implementing a COVID Tracing Unit</a:t>
          </a:r>
        </a:p>
      </dsp:txBody>
      <dsp:txXfrm>
        <a:off x="0" y="628304"/>
        <a:ext cx="6797675" cy="627614"/>
      </dsp:txXfrm>
    </dsp:sp>
    <dsp:sp modelId="{283E6FA3-6352-4924-80FD-DD9ED091D04C}">
      <dsp:nvSpPr>
        <dsp:cNvPr id="0" name=""/>
        <dsp:cNvSpPr/>
      </dsp:nvSpPr>
      <dsp:spPr>
        <a:xfrm>
          <a:off x="0" y="1255919"/>
          <a:ext cx="6797675" cy="0"/>
        </a:xfrm>
        <a:prstGeom prst="line">
          <a:avLst/>
        </a:prstGeom>
        <a:solidFill>
          <a:schemeClr val="accent2">
            <a:hueOff val="377858"/>
            <a:satOff val="-160"/>
            <a:lumOff val="2500"/>
            <a:alphaOff val="0"/>
          </a:schemeClr>
        </a:solidFill>
        <a:ln w="15875" cap="flat" cmpd="sng" algn="ctr">
          <a:solidFill>
            <a:schemeClr val="accent2">
              <a:hueOff val="377858"/>
              <a:satOff val="-160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DA36D-88E7-4929-AA9C-EBD3CF9673E7}">
      <dsp:nvSpPr>
        <dsp:cNvPr id="0" name=""/>
        <dsp:cNvSpPr/>
      </dsp:nvSpPr>
      <dsp:spPr>
        <a:xfrm>
          <a:off x="0" y="125591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Developed a supply chain of at least three months of stockpiled PPE/Setting up Vending machines to supply PPE to employees</a:t>
          </a:r>
        </a:p>
      </dsp:txBody>
      <dsp:txXfrm>
        <a:off x="0" y="1255919"/>
        <a:ext cx="6797675" cy="627614"/>
      </dsp:txXfrm>
    </dsp:sp>
    <dsp:sp modelId="{3B8E4B2B-B89E-4797-8EDD-3C8387415B44}">
      <dsp:nvSpPr>
        <dsp:cNvPr id="0" name=""/>
        <dsp:cNvSpPr/>
      </dsp:nvSpPr>
      <dsp:spPr>
        <a:xfrm>
          <a:off x="0" y="1883533"/>
          <a:ext cx="6797675" cy="0"/>
        </a:xfrm>
        <a:prstGeom prst="line">
          <a:avLst/>
        </a:prstGeom>
        <a:solidFill>
          <a:schemeClr val="accent2">
            <a:hueOff val="566787"/>
            <a:satOff val="-241"/>
            <a:lumOff val="3750"/>
            <a:alphaOff val="0"/>
          </a:schemeClr>
        </a:solidFill>
        <a:ln w="15875" cap="flat" cmpd="sng" algn="ctr">
          <a:solidFill>
            <a:schemeClr val="accent2">
              <a:hueOff val="566787"/>
              <a:satOff val="-241"/>
              <a:lumOff val="37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A1D95-282B-407A-A6C3-85E46FD45486}">
      <dsp:nvSpPr>
        <dsp:cNvPr id="0" name=""/>
        <dsp:cNvSpPr/>
      </dsp:nvSpPr>
      <dsp:spPr>
        <a:xfrm>
          <a:off x="0" y="188353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Installation of Driver Barriers</a:t>
          </a:r>
        </a:p>
      </dsp:txBody>
      <dsp:txXfrm>
        <a:off x="0" y="1883533"/>
        <a:ext cx="6797675" cy="627614"/>
      </dsp:txXfrm>
    </dsp:sp>
    <dsp:sp modelId="{3E7EEB07-96CB-4A0E-864B-0E51BAEA7C2A}">
      <dsp:nvSpPr>
        <dsp:cNvPr id="0" name=""/>
        <dsp:cNvSpPr/>
      </dsp:nvSpPr>
      <dsp:spPr>
        <a:xfrm>
          <a:off x="0" y="2511148"/>
          <a:ext cx="6797675" cy="0"/>
        </a:xfrm>
        <a:prstGeom prst="line">
          <a:avLst/>
        </a:prstGeom>
        <a:solidFill>
          <a:schemeClr val="accent2">
            <a:hueOff val="755716"/>
            <a:satOff val="-321"/>
            <a:lumOff val="5000"/>
            <a:alphaOff val="0"/>
          </a:schemeClr>
        </a:solidFill>
        <a:ln w="15875" cap="flat" cmpd="sng" algn="ctr">
          <a:solidFill>
            <a:schemeClr val="accent2">
              <a:hueOff val="755716"/>
              <a:satOff val="-321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039569-1FC3-49A0-BE52-9109F05A4D4F}">
      <dsp:nvSpPr>
        <dsp:cNvPr id="0" name=""/>
        <dsp:cNvSpPr/>
      </dsp:nvSpPr>
      <dsp:spPr>
        <a:xfrm>
          <a:off x="0" y="251114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Effective communicative strategy for mask mandates for employees and passengers</a:t>
          </a:r>
        </a:p>
      </dsp:txBody>
      <dsp:txXfrm>
        <a:off x="0" y="2511148"/>
        <a:ext cx="6797675" cy="627614"/>
      </dsp:txXfrm>
    </dsp:sp>
    <dsp:sp modelId="{64E730F3-4317-42A8-B9EC-32BABF1D2AAE}">
      <dsp:nvSpPr>
        <dsp:cNvPr id="0" name=""/>
        <dsp:cNvSpPr/>
      </dsp:nvSpPr>
      <dsp:spPr>
        <a:xfrm>
          <a:off x="0" y="3138763"/>
          <a:ext cx="6797675" cy="0"/>
        </a:xfrm>
        <a:prstGeom prst="line">
          <a:avLst/>
        </a:prstGeom>
        <a:solidFill>
          <a:schemeClr val="accent2">
            <a:hueOff val="944645"/>
            <a:satOff val="-401"/>
            <a:lumOff val="6249"/>
            <a:alphaOff val="0"/>
          </a:schemeClr>
        </a:solidFill>
        <a:ln w="15875" cap="flat" cmpd="sng" algn="ctr">
          <a:solidFill>
            <a:schemeClr val="accent2">
              <a:hueOff val="944645"/>
              <a:satOff val="-401"/>
              <a:lumOff val="62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4F245-7464-411E-B511-A477BAEC3252}">
      <dsp:nvSpPr>
        <dsp:cNvPr id="0" name=""/>
        <dsp:cNvSpPr/>
      </dsp:nvSpPr>
      <dsp:spPr>
        <a:xfrm>
          <a:off x="0" y="313876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Temperature check stations at MST Operations centers</a:t>
          </a:r>
        </a:p>
      </dsp:txBody>
      <dsp:txXfrm>
        <a:off x="0" y="3138763"/>
        <a:ext cx="6797675" cy="627614"/>
      </dsp:txXfrm>
    </dsp:sp>
    <dsp:sp modelId="{A916C435-D255-48E2-ADD4-0BA57940318E}">
      <dsp:nvSpPr>
        <dsp:cNvPr id="0" name=""/>
        <dsp:cNvSpPr/>
      </dsp:nvSpPr>
      <dsp:spPr>
        <a:xfrm>
          <a:off x="0" y="3766378"/>
          <a:ext cx="6797675" cy="0"/>
        </a:xfrm>
        <a:prstGeom prst="line">
          <a:avLst/>
        </a:prstGeom>
        <a:solidFill>
          <a:schemeClr val="accent2">
            <a:hueOff val="1133574"/>
            <a:satOff val="-481"/>
            <a:lumOff val="7499"/>
            <a:alphaOff val="0"/>
          </a:schemeClr>
        </a:solidFill>
        <a:ln w="15875" cap="flat" cmpd="sng" algn="ctr">
          <a:solidFill>
            <a:schemeClr val="accent2">
              <a:hueOff val="1133574"/>
              <a:satOff val="-481"/>
              <a:lumOff val="7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9324B-2EB5-40EA-A1ED-EE197C89FA0A}">
      <dsp:nvSpPr>
        <dsp:cNvPr id="0" name=""/>
        <dsp:cNvSpPr/>
      </dsp:nvSpPr>
      <dsp:spPr>
        <a:xfrm>
          <a:off x="0" y="376637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Stringent cleaning regimen for buses and facilities</a:t>
          </a:r>
        </a:p>
      </dsp:txBody>
      <dsp:txXfrm>
        <a:off x="0" y="3766378"/>
        <a:ext cx="6797675" cy="627614"/>
      </dsp:txXfrm>
    </dsp:sp>
    <dsp:sp modelId="{04FEA5B1-EFAF-486F-AF29-CF0F4230761B}">
      <dsp:nvSpPr>
        <dsp:cNvPr id="0" name=""/>
        <dsp:cNvSpPr/>
      </dsp:nvSpPr>
      <dsp:spPr>
        <a:xfrm>
          <a:off x="0" y="4393992"/>
          <a:ext cx="6797675" cy="0"/>
        </a:xfrm>
        <a:prstGeom prst="line">
          <a:avLst/>
        </a:prstGeom>
        <a:solidFill>
          <a:schemeClr val="accent2">
            <a:hueOff val="1322503"/>
            <a:satOff val="-562"/>
            <a:lumOff val="8749"/>
            <a:alphaOff val="0"/>
          </a:schemeClr>
        </a:solidFill>
        <a:ln w="15875" cap="flat" cmpd="sng" algn="ctr">
          <a:solidFill>
            <a:schemeClr val="accent2">
              <a:hueOff val="1322503"/>
              <a:satOff val="-562"/>
              <a:lumOff val="87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8DC6F-31EB-4817-A384-2251945E293B}">
      <dsp:nvSpPr>
        <dsp:cNvPr id="0" name=""/>
        <dsp:cNvSpPr/>
      </dsp:nvSpPr>
      <dsp:spPr>
        <a:xfrm>
          <a:off x="0" y="4393992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 COVID bonus for frontline employees who worked 50% or more during the peak of COVID pandemic.</a:t>
          </a:r>
        </a:p>
      </dsp:txBody>
      <dsp:txXfrm>
        <a:off x="0" y="4393992"/>
        <a:ext cx="6797675" cy="627614"/>
      </dsp:txXfrm>
    </dsp:sp>
    <dsp:sp modelId="{14E702F8-A4E5-48D7-9AB4-0D8AA5141C46}">
      <dsp:nvSpPr>
        <dsp:cNvPr id="0" name=""/>
        <dsp:cNvSpPr/>
      </dsp:nvSpPr>
      <dsp:spPr>
        <a:xfrm>
          <a:off x="0" y="5021607"/>
          <a:ext cx="6797675" cy="0"/>
        </a:xfrm>
        <a:prstGeom prst="line">
          <a:avLst/>
        </a:prstGeom>
        <a:solidFill>
          <a:schemeClr val="accent2">
            <a:hueOff val="1511432"/>
            <a:satOff val="-642"/>
            <a:lumOff val="9999"/>
            <a:alphaOff val="0"/>
          </a:schemeClr>
        </a:solidFill>
        <a:ln w="15875" cap="flat" cmpd="sng" algn="ctr">
          <a:solidFill>
            <a:schemeClr val="accent2">
              <a:hueOff val="1511432"/>
              <a:satOff val="-642"/>
              <a:lumOff val="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1F117-B748-43BA-A769-D2AC51AA2D04}">
      <dsp:nvSpPr>
        <dsp:cNvPr id="0" name=""/>
        <dsp:cNvSpPr/>
      </dsp:nvSpPr>
      <dsp:spPr>
        <a:xfrm>
          <a:off x="0" y="5021607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Produced internal COVID safety videos with Executive Staff and employees and posted on MST </a:t>
          </a:r>
          <a:r>
            <a:rPr lang="en-US" sz="1700" kern="1200" dirty="0" err="1"/>
            <a:t>youtube</a:t>
          </a:r>
          <a:r>
            <a:rPr lang="en-US" sz="1700" kern="1200" dirty="0"/>
            <a:t> channel.</a:t>
          </a:r>
        </a:p>
      </dsp:txBody>
      <dsp:txXfrm>
        <a:off x="0" y="5021607"/>
        <a:ext cx="6797675" cy="627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25EF6-1323-456D-A268-32979D502EC3}">
      <dsp:nvSpPr>
        <dsp:cNvPr id="0" name=""/>
        <dsp:cNvSpPr/>
      </dsp:nvSpPr>
      <dsp:spPr>
        <a:xfrm>
          <a:off x="377190" y="3160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MST partnered with our private community partners to gain access for our frontline employees to receive COVID Vaccinations. </a:t>
          </a:r>
        </a:p>
      </dsp:txBody>
      <dsp:txXfrm>
        <a:off x="377190" y="3160"/>
        <a:ext cx="2907506" cy="1744503"/>
      </dsp:txXfrm>
    </dsp:sp>
    <dsp:sp modelId="{7895E604-C429-489F-BC8D-361978409FC7}">
      <dsp:nvSpPr>
        <dsp:cNvPr id="0" name=""/>
        <dsp:cNvSpPr/>
      </dsp:nvSpPr>
      <dsp:spPr>
        <a:xfrm>
          <a:off x="3575446" y="3160"/>
          <a:ext cx="2907506" cy="17445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Developed a marketing campaign showing employees getting vaccinated</a:t>
          </a:r>
        </a:p>
      </dsp:txBody>
      <dsp:txXfrm>
        <a:off x="3575446" y="3160"/>
        <a:ext cx="2907506" cy="1744503"/>
      </dsp:txXfrm>
    </dsp:sp>
    <dsp:sp modelId="{AD57683D-CF06-41BD-979F-8C40761EEDB4}">
      <dsp:nvSpPr>
        <dsp:cNvPr id="0" name=""/>
        <dsp:cNvSpPr/>
      </dsp:nvSpPr>
      <dsp:spPr>
        <a:xfrm>
          <a:off x="6773703" y="3160"/>
          <a:ext cx="2907506" cy="17445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Developed vaccination buttons for employees to wear</a:t>
          </a:r>
        </a:p>
      </dsp:txBody>
      <dsp:txXfrm>
        <a:off x="6773703" y="3160"/>
        <a:ext cx="2907506" cy="1744503"/>
      </dsp:txXfrm>
    </dsp:sp>
    <dsp:sp modelId="{90F567E6-DDDD-44E3-A733-B0432680233D}">
      <dsp:nvSpPr>
        <dsp:cNvPr id="0" name=""/>
        <dsp:cNvSpPr/>
      </dsp:nvSpPr>
      <dsp:spPr>
        <a:xfrm>
          <a:off x="377190" y="2038415"/>
          <a:ext cx="2907506" cy="174450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Provided incentives to entice employees to get vaccinated using goals and personal time off</a:t>
          </a:r>
        </a:p>
      </dsp:txBody>
      <dsp:txXfrm>
        <a:off x="377190" y="2038415"/>
        <a:ext cx="2907506" cy="1744503"/>
      </dsp:txXfrm>
    </dsp:sp>
    <dsp:sp modelId="{4F154909-E201-471E-A66E-DFAC7E774968}">
      <dsp:nvSpPr>
        <dsp:cNvPr id="0" name=""/>
        <dsp:cNvSpPr/>
      </dsp:nvSpPr>
      <dsp:spPr>
        <a:xfrm>
          <a:off x="3575446" y="2038415"/>
          <a:ext cx="2907506" cy="174450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Implemented an internal mandatory COVID testing protocol for employees who were not vaccinated and voluntary for those who were vaccinated. </a:t>
          </a:r>
        </a:p>
      </dsp:txBody>
      <dsp:txXfrm>
        <a:off x="3575446" y="2038415"/>
        <a:ext cx="2907506" cy="1744503"/>
      </dsp:txXfrm>
    </dsp:sp>
    <dsp:sp modelId="{371F0EB7-45AF-47B5-B70D-A72FBFFDC9A6}">
      <dsp:nvSpPr>
        <dsp:cNvPr id="0" name=""/>
        <dsp:cNvSpPr/>
      </dsp:nvSpPr>
      <dsp:spPr>
        <a:xfrm>
          <a:off x="6773703" y="2038415"/>
          <a:ext cx="2907506" cy="17445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Implemented wording on offer letters to new hires about providing their vaccination cards.</a:t>
          </a:r>
        </a:p>
      </dsp:txBody>
      <dsp:txXfrm>
        <a:off x="6773703" y="2038415"/>
        <a:ext cx="2907506" cy="1744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7DB19-A8B8-44F5-969F-D383EEC1DF89}">
      <dsp:nvSpPr>
        <dsp:cNvPr id="0" name=""/>
        <dsp:cNvSpPr/>
      </dsp:nvSpPr>
      <dsp:spPr>
        <a:xfrm>
          <a:off x="0" y="2758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05B6C-4E49-424D-87CF-CEB72801B945}">
      <dsp:nvSpPr>
        <dsp:cNvPr id="0" name=""/>
        <dsp:cNvSpPr/>
      </dsp:nvSpPr>
      <dsp:spPr>
        <a:xfrm>
          <a:off x="0" y="275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Vaccinated numbers leveled off and remained around 70% for all employees but only at 64% for frontline employees. </a:t>
          </a:r>
        </a:p>
      </dsp:txBody>
      <dsp:txXfrm>
        <a:off x="0" y="2758"/>
        <a:ext cx="6797675" cy="940732"/>
      </dsp:txXfrm>
    </dsp:sp>
    <dsp:sp modelId="{C5E53EE8-7218-45EC-82BF-5ADE3D5997AE}">
      <dsp:nvSpPr>
        <dsp:cNvPr id="0" name=""/>
        <dsp:cNvSpPr/>
      </dsp:nvSpPr>
      <dsp:spPr>
        <a:xfrm>
          <a:off x="0" y="943491"/>
          <a:ext cx="67976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463CD6-D67A-41DC-89DA-4B59E2269B48}">
      <dsp:nvSpPr>
        <dsp:cNvPr id="0" name=""/>
        <dsp:cNvSpPr/>
      </dsp:nvSpPr>
      <dsp:spPr>
        <a:xfrm>
          <a:off x="0" y="943491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The offer of Personal Time off was not going to entice the remaining hold outs. </a:t>
          </a:r>
        </a:p>
      </dsp:txBody>
      <dsp:txXfrm>
        <a:off x="0" y="943491"/>
        <a:ext cx="6797675" cy="940732"/>
      </dsp:txXfrm>
    </dsp:sp>
    <dsp:sp modelId="{5B209C42-6141-4CB2-80B7-2A5BAF168F39}">
      <dsp:nvSpPr>
        <dsp:cNvPr id="0" name=""/>
        <dsp:cNvSpPr/>
      </dsp:nvSpPr>
      <dsp:spPr>
        <a:xfrm>
          <a:off x="0" y="1884223"/>
          <a:ext cx="67976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A9C26E-9BDB-45FF-8E88-48F44B3DC4CD}">
      <dsp:nvSpPr>
        <dsp:cNvPr id="0" name=""/>
        <dsp:cNvSpPr/>
      </dsp:nvSpPr>
      <dsp:spPr>
        <a:xfrm>
          <a:off x="0" y="1884223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Brining in medical staff to educate unvaccinated frontline employees to not move the numbers. </a:t>
          </a:r>
        </a:p>
      </dsp:txBody>
      <dsp:txXfrm>
        <a:off x="0" y="1884223"/>
        <a:ext cx="6797675" cy="940732"/>
      </dsp:txXfrm>
    </dsp:sp>
    <dsp:sp modelId="{D1EC9164-FE2F-4693-9FF9-4B74A71D9199}">
      <dsp:nvSpPr>
        <dsp:cNvPr id="0" name=""/>
        <dsp:cNvSpPr/>
      </dsp:nvSpPr>
      <dsp:spPr>
        <a:xfrm>
          <a:off x="0" y="2824955"/>
          <a:ext cx="67976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0261BE-FD0F-4C28-B1E1-FA620449DC54}">
      <dsp:nvSpPr>
        <dsp:cNvPr id="0" name=""/>
        <dsp:cNvSpPr/>
      </dsp:nvSpPr>
      <dsp:spPr>
        <a:xfrm>
          <a:off x="0" y="2824956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To maintain an internal COVID testing program for unvaccinated employees without additional staffing and resources is unrealistic. </a:t>
          </a:r>
        </a:p>
      </dsp:txBody>
      <dsp:txXfrm>
        <a:off x="0" y="2824956"/>
        <a:ext cx="6797675" cy="940732"/>
      </dsp:txXfrm>
    </dsp:sp>
    <dsp:sp modelId="{4604ADAE-BA06-4702-977F-76824EA66E3D}">
      <dsp:nvSpPr>
        <dsp:cNvPr id="0" name=""/>
        <dsp:cNvSpPr/>
      </dsp:nvSpPr>
      <dsp:spPr>
        <a:xfrm>
          <a:off x="0" y="3765688"/>
          <a:ext cx="67976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5C149-DF36-44F8-8AC9-23942D083EAC}">
      <dsp:nvSpPr>
        <dsp:cNvPr id="0" name=""/>
        <dsp:cNvSpPr/>
      </dsp:nvSpPr>
      <dsp:spPr>
        <a:xfrm>
          <a:off x="0" y="3765688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Within our COVID testing protocol policy, MST inserted language regarding reasonable accommodations that no employees requested. </a:t>
          </a:r>
        </a:p>
      </dsp:txBody>
      <dsp:txXfrm>
        <a:off x="0" y="3765688"/>
        <a:ext cx="6797675" cy="940732"/>
      </dsp:txXfrm>
    </dsp:sp>
    <dsp:sp modelId="{3369C8A9-F07A-4881-8D6A-777006AB027C}">
      <dsp:nvSpPr>
        <dsp:cNvPr id="0" name=""/>
        <dsp:cNvSpPr/>
      </dsp:nvSpPr>
      <dsp:spPr>
        <a:xfrm>
          <a:off x="0" y="4706420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A31C0-3826-4687-949E-AE2DEA6AEF96}">
      <dsp:nvSpPr>
        <dsp:cNvPr id="0" name=""/>
        <dsp:cNvSpPr/>
      </dsp:nvSpPr>
      <dsp:spPr>
        <a:xfrm>
          <a:off x="0" y="4706420"/>
          <a:ext cx="6797675" cy="940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 least two our employees are currently going through the progressive discipline process for refusal to test. </a:t>
          </a:r>
        </a:p>
      </dsp:txBody>
      <dsp:txXfrm>
        <a:off x="0" y="4706420"/>
        <a:ext cx="6797675" cy="9407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8E50B6-06C6-491C-826C-DA7844118C31}">
      <dsp:nvSpPr>
        <dsp:cNvPr id="0" name=""/>
        <dsp:cNvSpPr/>
      </dsp:nvSpPr>
      <dsp:spPr>
        <a:xfrm>
          <a:off x="4108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Have</a:t>
          </a:r>
        </a:p>
      </dsp:txBody>
      <dsp:txXfrm>
        <a:off x="95337" y="413871"/>
        <a:ext cx="831197" cy="304096"/>
      </dsp:txXfrm>
    </dsp:sp>
    <dsp:sp modelId="{5281DD43-4FEA-404A-9C2C-2C26B4165693}">
      <dsp:nvSpPr>
        <dsp:cNvPr id="0" name=""/>
        <dsp:cNvSpPr/>
      </dsp:nvSpPr>
      <dsp:spPr>
        <a:xfrm>
          <a:off x="4108" y="717968"/>
          <a:ext cx="922426" cy="39195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continuous and on-going conversations with your stakeholders (Employee Union and Board Members).</a:t>
          </a:r>
        </a:p>
      </dsp:txBody>
      <dsp:txXfrm>
        <a:off x="4108" y="717968"/>
        <a:ext cx="922426" cy="3919585"/>
      </dsp:txXfrm>
    </dsp:sp>
    <dsp:sp modelId="{E0C5EACA-1DDA-49F4-B858-6E9EB8AEE525}">
      <dsp:nvSpPr>
        <dsp:cNvPr id="0" name=""/>
        <dsp:cNvSpPr/>
      </dsp:nvSpPr>
      <dsp:spPr>
        <a:xfrm>
          <a:off x="983279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Educate</a:t>
          </a:r>
        </a:p>
      </dsp:txBody>
      <dsp:txXfrm>
        <a:off x="1074508" y="413871"/>
        <a:ext cx="831197" cy="304096"/>
      </dsp:txXfrm>
    </dsp:sp>
    <dsp:sp modelId="{027FA9B6-4221-4585-8F89-2D33C32AF862}">
      <dsp:nvSpPr>
        <dsp:cNvPr id="0" name=""/>
        <dsp:cNvSpPr/>
      </dsp:nvSpPr>
      <dsp:spPr>
        <a:xfrm>
          <a:off x="983279" y="717968"/>
          <a:ext cx="922426" cy="391958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Educate yourself on the standing of current court cases and regulatory guidance. </a:t>
          </a:r>
        </a:p>
      </dsp:txBody>
      <dsp:txXfrm>
        <a:off x="983279" y="717968"/>
        <a:ext cx="922426" cy="3919585"/>
      </dsp:txXfrm>
    </dsp:sp>
    <dsp:sp modelId="{64B3BF20-CDDC-48D7-8010-51E93C4E0A25}">
      <dsp:nvSpPr>
        <dsp:cNvPr id="0" name=""/>
        <dsp:cNvSpPr/>
      </dsp:nvSpPr>
      <dsp:spPr>
        <a:xfrm>
          <a:off x="1962450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Make</a:t>
          </a:r>
        </a:p>
      </dsp:txBody>
      <dsp:txXfrm>
        <a:off x="2053679" y="413871"/>
        <a:ext cx="831197" cy="304096"/>
      </dsp:txXfrm>
    </dsp:sp>
    <dsp:sp modelId="{D4DD1311-D30F-4B60-B0DC-B9D538942AEA}">
      <dsp:nvSpPr>
        <dsp:cNvPr id="0" name=""/>
        <dsp:cNvSpPr/>
      </dsp:nvSpPr>
      <dsp:spPr>
        <a:xfrm>
          <a:off x="1962450" y="717968"/>
          <a:ext cx="922426" cy="391958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Make sure that your policy includes a process for an employee to seek a reasonable accommodation to medical issues or religious beliefs. </a:t>
          </a:r>
        </a:p>
      </dsp:txBody>
      <dsp:txXfrm>
        <a:off x="1962450" y="717968"/>
        <a:ext cx="922426" cy="3919585"/>
      </dsp:txXfrm>
    </dsp:sp>
    <dsp:sp modelId="{D5F4331C-AE8E-4EDD-8E6A-9514A02C9C89}">
      <dsp:nvSpPr>
        <dsp:cNvPr id="0" name=""/>
        <dsp:cNvSpPr/>
      </dsp:nvSpPr>
      <dsp:spPr>
        <a:xfrm>
          <a:off x="2941620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Establish</a:t>
          </a:r>
        </a:p>
      </dsp:txBody>
      <dsp:txXfrm>
        <a:off x="3032849" y="413871"/>
        <a:ext cx="831197" cy="304096"/>
      </dsp:txXfrm>
    </dsp:sp>
    <dsp:sp modelId="{CD7897ED-C37C-4F22-9D99-AD04DCB19BB6}">
      <dsp:nvSpPr>
        <dsp:cNvPr id="0" name=""/>
        <dsp:cNvSpPr/>
      </dsp:nvSpPr>
      <dsp:spPr>
        <a:xfrm>
          <a:off x="2941620" y="717968"/>
          <a:ext cx="922426" cy="391958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Establish a separate work group that has forms and a process to review, approve or deny reasonable accommodation requests. (The same employees should not be running the vaccination program and the reasonable accommodation).</a:t>
          </a:r>
        </a:p>
      </dsp:txBody>
      <dsp:txXfrm>
        <a:off x="2941620" y="717968"/>
        <a:ext cx="922426" cy="3919585"/>
      </dsp:txXfrm>
    </dsp:sp>
    <dsp:sp modelId="{D78F7C4C-F982-4539-AC1A-78C80913D21E}">
      <dsp:nvSpPr>
        <dsp:cNvPr id="0" name=""/>
        <dsp:cNvSpPr/>
      </dsp:nvSpPr>
      <dsp:spPr>
        <a:xfrm>
          <a:off x="3920791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Include</a:t>
          </a:r>
        </a:p>
      </dsp:txBody>
      <dsp:txXfrm>
        <a:off x="4012020" y="413871"/>
        <a:ext cx="831197" cy="304096"/>
      </dsp:txXfrm>
    </dsp:sp>
    <dsp:sp modelId="{6A4CD472-61F6-4DE7-A4BC-E4A93195FA62}">
      <dsp:nvSpPr>
        <dsp:cNvPr id="0" name=""/>
        <dsp:cNvSpPr/>
      </dsp:nvSpPr>
      <dsp:spPr>
        <a:xfrm>
          <a:off x="3920791" y="717968"/>
          <a:ext cx="922426" cy="3919585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Include a grace period between approval of policy and requiring proof of vaccinations. </a:t>
          </a:r>
        </a:p>
      </dsp:txBody>
      <dsp:txXfrm>
        <a:off x="3920791" y="717968"/>
        <a:ext cx="922426" cy="3919585"/>
      </dsp:txXfrm>
    </dsp:sp>
    <dsp:sp modelId="{34EA2C57-B1C3-462B-96D6-E173E2EE15E1}">
      <dsp:nvSpPr>
        <dsp:cNvPr id="0" name=""/>
        <dsp:cNvSpPr/>
      </dsp:nvSpPr>
      <dsp:spPr>
        <a:xfrm>
          <a:off x="4899962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Include</a:t>
          </a:r>
        </a:p>
      </dsp:txBody>
      <dsp:txXfrm>
        <a:off x="4991191" y="413871"/>
        <a:ext cx="831197" cy="304096"/>
      </dsp:txXfrm>
    </dsp:sp>
    <dsp:sp modelId="{AA53B5FD-C133-40F1-A1AA-DC0FB58E82BA}">
      <dsp:nvSpPr>
        <dsp:cNvPr id="0" name=""/>
        <dsp:cNvSpPr/>
      </dsp:nvSpPr>
      <dsp:spPr>
        <a:xfrm>
          <a:off x="4899962" y="717968"/>
          <a:ext cx="922426" cy="391958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Include the progressive discipline process that has been outlined in existing CBAs or MOUs.</a:t>
          </a:r>
        </a:p>
      </dsp:txBody>
      <dsp:txXfrm>
        <a:off x="4899962" y="717968"/>
        <a:ext cx="922426" cy="3919585"/>
      </dsp:txXfrm>
    </dsp:sp>
    <dsp:sp modelId="{ADEF89A9-5F56-4564-9545-E0283953C60F}">
      <dsp:nvSpPr>
        <dsp:cNvPr id="0" name=""/>
        <dsp:cNvSpPr/>
      </dsp:nvSpPr>
      <dsp:spPr>
        <a:xfrm>
          <a:off x="5879133" y="413871"/>
          <a:ext cx="1013655" cy="304096"/>
        </a:xfrm>
        <a:prstGeom prst="chevron">
          <a:avLst>
            <a:gd name="adj" fmla="val 3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" tIns="37547" rIns="37547" bIns="3754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Exhauste</a:t>
          </a:r>
          <a:endParaRPr lang="en-US" sz="1400" kern="1200" dirty="0"/>
        </a:p>
      </dsp:txBody>
      <dsp:txXfrm>
        <a:off x="5970362" y="413871"/>
        <a:ext cx="831197" cy="304096"/>
      </dsp:txXfrm>
    </dsp:sp>
    <dsp:sp modelId="{F5ACE4A5-7CFB-4918-802B-023486FC5A1F}">
      <dsp:nvSpPr>
        <dsp:cNvPr id="0" name=""/>
        <dsp:cNvSpPr/>
      </dsp:nvSpPr>
      <dsp:spPr>
        <a:xfrm>
          <a:off x="5879133" y="717968"/>
          <a:ext cx="922426" cy="391958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892" tIns="72892" rIns="72892" bIns="14578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Exhausted all other options and those that have been listed above</a:t>
          </a:r>
        </a:p>
      </dsp:txBody>
      <dsp:txXfrm>
        <a:off x="5879133" y="717968"/>
        <a:ext cx="922426" cy="391958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BB66D-2AE3-40F6-ACBF-4470D88E5591}">
      <dsp:nvSpPr>
        <dsp:cNvPr id="0" name=""/>
        <dsp:cNvSpPr/>
      </dsp:nvSpPr>
      <dsp:spPr>
        <a:xfrm>
          <a:off x="0" y="520100"/>
          <a:ext cx="6797675" cy="14847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The percentage of MST’s employees vaccinated has gone from 73% to 86% and growing.</a:t>
          </a:r>
        </a:p>
      </dsp:txBody>
      <dsp:txXfrm>
        <a:off x="72479" y="592579"/>
        <a:ext cx="6652717" cy="1339772"/>
      </dsp:txXfrm>
    </dsp:sp>
    <dsp:sp modelId="{30CB2CA7-01E1-4569-8F17-AE5B961C4468}">
      <dsp:nvSpPr>
        <dsp:cNvPr id="0" name=""/>
        <dsp:cNvSpPr/>
      </dsp:nvSpPr>
      <dsp:spPr>
        <a:xfrm>
          <a:off x="0" y="2082591"/>
          <a:ext cx="6797675" cy="1484730"/>
        </a:xfrm>
        <a:prstGeom prst="roundRect">
          <a:avLst/>
        </a:prstGeom>
        <a:solidFill>
          <a:schemeClr val="accent2">
            <a:hueOff val="755716"/>
            <a:satOff val="-321"/>
            <a:lumOff val="500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Five MST employees have requested the paperwork to start the process for a reasonable accommodation. </a:t>
          </a:r>
        </a:p>
      </dsp:txBody>
      <dsp:txXfrm>
        <a:off x="72479" y="2155070"/>
        <a:ext cx="6652717" cy="1339772"/>
      </dsp:txXfrm>
    </dsp:sp>
    <dsp:sp modelId="{04283B8C-DC4A-4EBF-AEE7-94D60AA9189E}">
      <dsp:nvSpPr>
        <dsp:cNvPr id="0" name=""/>
        <dsp:cNvSpPr/>
      </dsp:nvSpPr>
      <dsp:spPr>
        <a:xfrm>
          <a:off x="0" y="3645081"/>
          <a:ext cx="6797675" cy="1484730"/>
        </a:xfrm>
        <a:prstGeom prst="roundRect">
          <a:avLst/>
        </a:prstGeom>
        <a:solidFill>
          <a:schemeClr val="accent2">
            <a:hueOff val="1511432"/>
            <a:satOff val="-642"/>
            <a:lumOff val="99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All new hires have provided proof of vaccination. None have even questioned that we are requiring proof of vaccinations. </a:t>
          </a:r>
        </a:p>
      </dsp:txBody>
      <dsp:txXfrm>
        <a:off x="72479" y="3717560"/>
        <a:ext cx="6652717" cy="1339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9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8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0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70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8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1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1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73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91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14C34-F582-4EEF-86CE-F88761E52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op view of stacked colorful hexagons">
            <a:extLst>
              <a:ext uri="{FF2B5EF4-FFF2-40B4-BE49-F238E27FC236}">
                <a16:creationId xmlns:a16="http://schemas.microsoft.com/office/drawing/2014/main" id="{066180BF-4A96-49FF-A3AE-74B4C66DC6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6" b="15095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1F747F-886A-4C2D-81F0-FC47D45F9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38" y="3331444"/>
            <a:ext cx="7043645" cy="1229306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chemeClr val="tx1"/>
                </a:solidFill>
              </a:rPr>
              <a:t>Developing a COVID Mandate for your Workplace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686D72-5780-46A7-8B31-C4806695E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Kelly Halcon-Monterey-Salinas transit District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!!footer rectangle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97893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FEBD0D2-AA2A-4936-A509-D629383E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B143FD-C58A-4371-9E51-B739EA16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7212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dirty="0"/>
              <a:t>Areas of Discussion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56978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86506110-E6E1-4309-83FA-C6B068FA3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5AC03D2-4F75-4AD6-83A6-8DE0B6FC59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621467"/>
              </p:ext>
            </p:extLst>
          </p:nvPr>
        </p:nvGraphicFramePr>
        <p:xfrm>
          <a:off x="633413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29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7C5A48-F649-483A-BC7B-78BD7EA5B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sz="3900"/>
              <a:t>MST Demographics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B6B14AE-589A-45CC-A30D-41995FC1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309744-FA23-4A22-8A02-4F57C0B02B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020330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885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4D0E555-16F6-44D0-BF56-AF5FF5BDE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17041D-1A7B-4ECA-AB68-3CFDB6726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4" cy="6858000"/>
          </a:xfrm>
          <a:prstGeom prst="rect">
            <a:avLst/>
          </a:prstGeom>
          <a:solidFill>
            <a:srgbClr val="28B5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FA16FC-4A84-44DB-AF9C-35AC6EFFE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9" y="640080"/>
            <a:ext cx="3659246" cy="286269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Steppingstone to Today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BCD2462-4C1E-401A-AC2D-F799A138B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3852" y="3663649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DFF7D8C-D0A9-46D1-B5E3-6A76CD4407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527998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760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F6F1E82-F603-49E4-9641-09EEA984A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D4AFFD-95DB-4168-B340-712303EB9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The Availability of COVID Vaccinations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1CFD00-FC30-4AFB-A61F-3127B2C90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D1595AB-90F6-488F-B5E3-F8CFCC8FAA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84265E5-01D4-463C-9C20-3ACD07D9B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45355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6246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D3C0CB-8EC2-4F83-A2E5-F56C33FB0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Choosing to Mandate COVID Vaccinations with the Workplace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1DF125-FA75-4FBF-AB8A-8DECEA5AE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86652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95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103E59AE-44F8-4FB9-BF05-C888FE3E1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623B5-26B0-4AA6-AD58-3FC27D903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9" y="634946"/>
            <a:ext cx="3372529" cy="5055904"/>
          </a:xfrm>
        </p:spPr>
        <p:txBody>
          <a:bodyPr anchor="ctr">
            <a:normAutofit/>
          </a:bodyPr>
          <a:lstStyle/>
          <a:p>
            <a:r>
              <a:rPr lang="en-US" dirty="0"/>
              <a:t>Process to get a COVID Mandate Vaccination Policy</a:t>
            </a:r>
          </a:p>
        </p:txBody>
      </p:sp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2752F38C-F560-47AA-90AD-209F39C04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35022" y="1791298"/>
            <a:ext cx="0" cy="27432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8B6B14AE-589A-45CC-A30D-41995FC1F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7284D087-3F45-49DA-8F86-2F7E48CC35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95439"/>
              </p:ext>
            </p:extLst>
          </p:nvPr>
        </p:nvGraphicFramePr>
        <p:xfrm>
          <a:off x="4648201" y="639763"/>
          <a:ext cx="6910387" cy="5051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8145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1530B0-6F96-46C0-8B3E-3215CB756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4910CF-1B56-45D3-960A-E89F7B3B9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5F729-F9B6-499F-B24D-F99C432B0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Progress since approval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AD8260-5B9A-4529-B8B6-9F86D7380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72684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220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63EE3BC-DD7E-4FA9-B3C0-5E8B0FA2A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53317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Questions???</a:t>
            </a:r>
          </a:p>
        </p:txBody>
      </p:sp>
      <p:pic>
        <p:nvPicPr>
          <p:cNvPr id="6" name="Picture 5" descr="Many question marks on black background">
            <a:extLst>
              <a:ext uri="{FF2B5EF4-FFF2-40B4-BE49-F238E27FC236}">
                <a16:creationId xmlns:a16="http://schemas.microsoft.com/office/drawing/2014/main" id="{ED3A4BA9-C834-4F65-9681-B40A819ABE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9" r="2" b="2"/>
          <a:stretch/>
        </p:blipFill>
        <p:spPr>
          <a:xfrm>
            <a:off x="-1" y="1"/>
            <a:ext cx="4635315" cy="6857999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7754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9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RetrospectVTI">
  <a:themeElements>
    <a:clrScheme name="AnalogousFromRegularSeedRightStep">
      <a:dk1>
        <a:srgbClr val="000000"/>
      </a:dk1>
      <a:lt1>
        <a:srgbClr val="FFFFFF"/>
      </a:lt1>
      <a:dk2>
        <a:srgbClr val="161734"/>
      </a:dk2>
      <a:lt2>
        <a:srgbClr val="F3F0F1"/>
      </a:lt2>
      <a:accent1>
        <a:srgbClr val="28B586"/>
      </a:accent1>
      <a:accent2>
        <a:srgbClr val="1DB2C0"/>
      </a:accent2>
      <a:accent3>
        <a:srgbClr val="3187DF"/>
      </a:accent3>
      <a:accent4>
        <a:srgbClr val="2432CE"/>
      </a:accent4>
      <a:accent5>
        <a:srgbClr val="6C31DF"/>
      </a:accent5>
      <a:accent6>
        <a:srgbClr val="A21FCD"/>
      </a:accent6>
      <a:hlink>
        <a:srgbClr val="BF3F69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570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 Nova</vt:lpstr>
      <vt:lpstr>Arial Nova Light</vt:lpstr>
      <vt:lpstr>Calibri</vt:lpstr>
      <vt:lpstr>RetrospectVTI</vt:lpstr>
      <vt:lpstr>Developing a COVID Mandate for your Workplace</vt:lpstr>
      <vt:lpstr>Areas of Discussion</vt:lpstr>
      <vt:lpstr>MST Demographics</vt:lpstr>
      <vt:lpstr>The Steppingstone to Today</vt:lpstr>
      <vt:lpstr>The Availability of COVID Vaccinations</vt:lpstr>
      <vt:lpstr>Choosing to Mandate COVID Vaccinations with the Workplace</vt:lpstr>
      <vt:lpstr>Process to get a COVID Mandate Vaccination Policy</vt:lpstr>
      <vt:lpstr>Progress since approval</vt:lpstr>
      <vt:lpstr>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COVID Mandate for your Workplace</dc:title>
  <dc:creator>Kelly Halcon</dc:creator>
  <cp:lastModifiedBy>Kelly Halcon</cp:lastModifiedBy>
  <cp:revision>1</cp:revision>
  <dcterms:created xsi:type="dcterms:W3CDTF">2021-09-26T19:52:54Z</dcterms:created>
  <dcterms:modified xsi:type="dcterms:W3CDTF">2021-09-26T21:10:30Z</dcterms:modified>
</cp:coreProperties>
</file>